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F6_20202C9E.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E0_2DBF57F1.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5" r:id="rId4"/>
  </p:sldMasterIdLst>
  <p:notesMasterIdLst>
    <p:notesMasterId r:id="rId98"/>
  </p:notesMasterIdLst>
  <p:sldIdLst>
    <p:sldId id="256" r:id="rId5"/>
    <p:sldId id="350" r:id="rId6"/>
    <p:sldId id="369" r:id="rId7"/>
    <p:sldId id="351" r:id="rId8"/>
    <p:sldId id="426" r:id="rId9"/>
    <p:sldId id="352" r:id="rId10"/>
    <p:sldId id="419" r:id="rId11"/>
    <p:sldId id="459" r:id="rId12"/>
    <p:sldId id="355" r:id="rId13"/>
    <p:sldId id="360" r:id="rId14"/>
    <p:sldId id="402" r:id="rId15"/>
    <p:sldId id="457" r:id="rId16"/>
    <p:sldId id="385" r:id="rId17"/>
    <p:sldId id="452" r:id="rId18"/>
    <p:sldId id="466" r:id="rId19"/>
    <p:sldId id="415" r:id="rId20"/>
    <p:sldId id="467" r:id="rId21"/>
    <p:sldId id="416" r:id="rId22"/>
    <p:sldId id="481" r:id="rId23"/>
    <p:sldId id="468" r:id="rId24"/>
    <p:sldId id="386" r:id="rId25"/>
    <p:sldId id="438" r:id="rId26"/>
    <p:sldId id="469" r:id="rId27"/>
    <p:sldId id="507" r:id="rId28"/>
    <p:sldId id="506" r:id="rId29"/>
    <p:sldId id="470" r:id="rId30"/>
    <p:sldId id="471" r:id="rId31"/>
    <p:sldId id="483" r:id="rId32"/>
    <p:sldId id="484" r:id="rId33"/>
    <p:sldId id="428" r:id="rId34"/>
    <p:sldId id="429" r:id="rId35"/>
    <p:sldId id="485" r:id="rId36"/>
    <p:sldId id="496" r:id="rId37"/>
    <p:sldId id="473" r:id="rId38"/>
    <p:sldId id="495" r:id="rId39"/>
    <p:sldId id="504" r:id="rId40"/>
    <p:sldId id="412" r:id="rId41"/>
    <p:sldId id="421" r:id="rId42"/>
    <p:sldId id="487" r:id="rId43"/>
    <p:sldId id="494" r:id="rId44"/>
    <p:sldId id="500" r:id="rId45"/>
    <p:sldId id="501" r:id="rId46"/>
    <p:sldId id="502" r:id="rId47"/>
    <p:sldId id="441" r:id="rId48"/>
    <p:sldId id="490" r:id="rId49"/>
    <p:sldId id="460" r:id="rId50"/>
    <p:sldId id="366" r:id="rId51"/>
    <p:sldId id="342" r:id="rId52"/>
    <p:sldId id="262" r:id="rId53"/>
    <p:sldId id="403" r:id="rId54"/>
    <p:sldId id="396" r:id="rId55"/>
    <p:sldId id="397" r:id="rId56"/>
    <p:sldId id="498" r:id="rId57"/>
    <p:sldId id="327" r:id="rId58"/>
    <p:sldId id="505" r:id="rId59"/>
    <p:sldId id="497" r:id="rId60"/>
    <p:sldId id="401" r:id="rId61"/>
    <p:sldId id="482" r:id="rId62"/>
    <p:sldId id="424" r:id="rId63"/>
    <p:sldId id="491" r:id="rId64"/>
    <p:sldId id="480" r:id="rId65"/>
    <p:sldId id="379" r:id="rId66"/>
    <p:sldId id="367" r:id="rId67"/>
    <p:sldId id="368" r:id="rId68"/>
    <p:sldId id="269" r:id="rId69"/>
    <p:sldId id="345" r:id="rId70"/>
    <p:sldId id="346" r:id="rId71"/>
    <p:sldId id="344" r:id="rId72"/>
    <p:sldId id="370" r:id="rId73"/>
    <p:sldId id="371" r:id="rId74"/>
    <p:sldId id="409" r:id="rId75"/>
    <p:sldId id="356" r:id="rId76"/>
    <p:sldId id="493" r:id="rId77"/>
    <p:sldId id="358" r:id="rId78"/>
    <p:sldId id="472" r:id="rId79"/>
    <p:sldId id="316" r:id="rId80"/>
    <p:sldId id="300" r:id="rId81"/>
    <p:sldId id="304" r:id="rId82"/>
    <p:sldId id="359" r:id="rId83"/>
    <p:sldId id="442" r:id="rId84"/>
    <p:sldId id="277" r:id="rId85"/>
    <p:sldId id="280" r:id="rId86"/>
    <p:sldId id="273" r:id="rId87"/>
    <p:sldId id="274" r:id="rId88"/>
    <p:sldId id="284" r:id="rId89"/>
    <p:sldId id="263" r:id="rId90"/>
    <p:sldId id="264" r:id="rId91"/>
    <p:sldId id="265" r:id="rId92"/>
    <p:sldId id="266" r:id="rId93"/>
    <p:sldId id="267" r:id="rId94"/>
    <p:sldId id="301" r:id="rId95"/>
    <p:sldId id="303" r:id="rId96"/>
    <p:sldId id="329"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350"/>
            <p14:sldId id="369"/>
            <p14:sldId id="351"/>
            <p14:sldId id="426"/>
            <p14:sldId id="352"/>
            <p14:sldId id="419"/>
            <p14:sldId id="459"/>
          </p14:sldIdLst>
        </p14:section>
        <p14:section name="Customer Needs and Key Goals" id="{47D609A7-2568-40AE-A2B5-53FDB75EAF78}">
          <p14:sldIdLst>
            <p14:sldId id="355"/>
            <p14:sldId id="360"/>
          </p14:sldIdLst>
        </p14:section>
        <p14:section name="Targets and Metrics" id="{DE2EB579-D367-4E1B-9826-D6707CA99B94}">
          <p14:sldIdLst>
            <p14:sldId id="402"/>
          </p14:sldIdLst>
        </p14:section>
        <p14:section name="Concept Generation" id="{C863A754-84E7-4DB8-9EEC-886DD0FE254A}">
          <p14:sldIdLst>
            <p14:sldId id="457"/>
            <p14:sldId id="385"/>
          </p14:sldIdLst>
        </p14:section>
        <p14:section name="Concept Selection" id="{85BD8716-15D3-442B-98A3-F9D36B7E1DDE}">
          <p14:sldIdLst>
            <p14:sldId id="452"/>
          </p14:sldIdLst>
        </p14:section>
        <p14:section name="CNT Research with Dr. Sweat" id="{6C7B1D98-ECBC-427F-9C44-55C7A13B9FE7}">
          <p14:sldIdLst>
            <p14:sldId id="466"/>
            <p14:sldId id="415"/>
            <p14:sldId id="467"/>
            <p14:sldId id="416"/>
            <p14:sldId id="481"/>
            <p14:sldId id="468"/>
            <p14:sldId id="386"/>
            <p14:sldId id="438"/>
            <p14:sldId id="469"/>
            <p14:sldId id="507"/>
            <p14:sldId id="506"/>
            <p14:sldId id="470"/>
            <p14:sldId id="471"/>
            <p14:sldId id="483"/>
            <p14:sldId id="484"/>
            <p14:sldId id="428"/>
            <p14:sldId id="429"/>
            <p14:sldId id="485"/>
            <p14:sldId id="496"/>
            <p14:sldId id="473"/>
            <p14:sldId id="495"/>
            <p14:sldId id="504"/>
          </p14:sldIdLst>
        </p14:section>
        <p14:section name="Testing" id="{E03CFCC8-3C6D-443C-B9E6-9E5761E612F1}">
          <p14:sldIdLst>
            <p14:sldId id="412"/>
            <p14:sldId id="421"/>
            <p14:sldId id="487"/>
            <p14:sldId id="494"/>
            <p14:sldId id="500"/>
            <p14:sldId id="501"/>
            <p14:sldId id="502"/>
            <p14:sldId id="441"/>
            <p14:sldId id="490"/>
            <p14:sldId id="460"/>
          </p14:sldIdLst>
        </p14:section>
        <p14:section name="Untitled Section" id="{90346FAC-2680-471E-9431-514C671FD200}">
          <p14:sldIdLst>
            <p14:sldId id="366"/>
            <p14:sldId id="342"/>
          </p14:sldIdLst>
        </p14:section>
        <p14:section name="Backup Slides" id="{D2EA30EA-0BC0-4C37-A8F8-2B41D5EE3350}">
          <p14:sldIdLst>
            <p14:sldId id="262"/>
            <p14:sldId id="403"/>
            <p14:sldId id="396"/>
            <p14:sldId id="397"/>
            <p14:sldId id="498"/>
            <p14:sldId id="327"/>
            <p14:sldId id="505"/>
            <p14:sldId id="497"/>
            <p14:sldId id="401"/>
            <p14:sldId id="482"/>
            <p14:sldId id="424"/>
            <p14:sldId id="491"/>
            <p14:sldId id="480"/>
            <p14:sldId id="379"/>
            <p14:sldId id="367"/>
            <p14:sldId id="368"/>
            <p14:sldId id="269"/>
            <p14:sldId id="345"/>
            <p14:sldId id="346"/>
            <p14:sldId id="344"/>
            <p14:sldId id="370"/>
            <p14:sldId id="371"/>
            <p14:sldId id="409"/>
            <p14:sldId id="356"/>
            <p14:sldId id="493"/>
            <p14:sldId id="358"/>
            <p14:sldId id="472"/>
          </p14:sldIdLst>
        </p14:section>
        <p14:section name="Future Slides" id="{80070C2A-8901-4D5D-9277-A1432D898414}">
          <p14:sldIdLst>
            <p14:sldId id="316"/>
            <p14:sldId id="300"/>
            <p14:sldId id="304"/>
          </p14:sldIdLst>
        </p14:section>
        <p14:section name="Markets, Assumptions, and Customer Needs" id="{92FD3440-1DA4-4752-8B7C-5EB137EB835B}">
          <p14:sldIdLst>
            <p14:sldId id="359"/>
            <p14:sldId id="442"/>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 name="Logo and Image dump" id="{74ADC386-3BEC-4462-9A85-083205DC97B5}">
          <p14:sldIdLst>
            <p14:sldId id="301"/>
          </p14:sldIdLst>
        </p14:section>
        <p14:section name="References and citations" id="{6803D794-1613-4C21-931C-0BB9A1781136}">
          <p14:sldIdLst>
            <p14:sldId id="303"/>
            <p14:sldId id="3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C6C72C-22F8-327E-8048-ACC84B8D83AC}" name="Kencin Autry" initials="KA" userId="Kencin Autry" providerId="None"/>
  <p188:author id="{CD04C432-C02E-3E9B-695B-E8F12AAD3F65}" name="Matt Kennedy" initials="MK" userId="S::mtk18b@fsu.edu::1c42adb8-e8da-4ed0-965b-4d7e0172c01f" providerId="AD"/>
  <p188:author id="{52ED1C77-E3DB-0A20-79BE-EF0E36981A75}" name="Lily Thompson" initials="LT" userId="S::lat20d@fsu.edu::21a373b3-48de-483b-abb5-dc03349ece14" providerId="AD"/>
  <p188:author id="{83F03DCC-8BCB-7E24-DB72-C44B1CEC3AEB}" name="Lapadre Proctor" initials="LP" userId="S::ljp20@fsu.edu::0da5e0d1-73c4-4b15-a3c4-5ff5336c64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y Thompson" initials="" lastIdx="3" clrIdx="0">
    <p:extLst>
      <p:ext uri="{19B8F6BF-5375-455C-9EA6-DF929625EA0E}">
        <p15:presenceInfo xmlns:p15="http://schemas.microsoft.com/office/powerpoint/2012/main" userId="S::lat20d@fsu.edu::21a373b3-48de-483b-abb5-dc03349ece14" providerId="AD"/>
      </p:ext>
    </p:extLst>
  </p:cmAuthor>
  <p:cmAuthor id="2" name="Lapadre Proctor" initials="LP" lastIdx="1" clrIdx="1">
    <p:extLst>
      <p:ext uri="{19B8F6BF-5375-455C-9EA6-DF929625EA0E}">
        <p15:presenceInfo xmlns:p15="http://schemas.microsoft.com/office/powerpoint/2012/main" userId="S::ljp20@fsu.edu::0da5e0d1-73c4-4b15-a3c4-5ff5336c6447" providerId="AD"/>
      </p:ext>
    </p:extLst>
  </p:cmAuthor>
  <p:cmAuthor id="3" name="Kencin Autry" initials="KA" lastIdx="1" clrIdx="2">
    <p:extLst>
      <p:ext uri="{19B8F6BF-5375-455C-9EA6-DF929625EA0E}">
        <p15:presenceInfo xmlns:p15="http://schemas.microsoft.com/office/powerpoint/2012/main" userId="Kencin Aut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5BB"/>
    <a:srgbClr val="F8C8A7"/>
    <a:srgbClr val="682860"/>
    <a:srgbClr val="663300"/>
    <a:srgbClr val="996600"/>
    <a:srgbClr val="FFFFFF"/>
    <a:srgbClr val="5FB4FF"/>
    <a:srgbClr val="F78009"/>
    <a:srgbClr val="D8EBED"/>
    <a:srgbClr val="B8A7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3A4C3-84D1-42AE-B733-73DC22F8D58A}" v="1321" dt="2024-04-03T23:42:41.747"/>
    <p1510:client id="{3CA0BFD9-A351-4C9E-8DE1-3D3AC6384A50}" v="31" dt="2024-04-04T13:53:15.3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9"/>
  </p:normalViewPr>
  <p:slideViewPr>
    <p:cSldViewPr snapToGrid="0">
      <p:cViewPr varScale="1">
        <p:scale>
          <a:sx n="61" d="100"/>
          <a:sy n="61" d="100"/>
        </p:scale>
        <p:origin x="30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oleObject" Target="https://fsu.sharepoint.com/sites/STUTeam504/Shared%20Documents/General/SD%20T504%20Bill%20of%20Materials%202312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su.sharepoint.com/sites/STUTeam504/Shared%20Documents/General/SD%20T504%20Bill%20of%20Materials%2023120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latin typeface="Arial" panose="020B0604020202020204" pitchFamily="34" charset="0"/>
                <a:cs typeface="Arial" panose="020B0604020202020204" pitchFamily="34" charset="0"/>
              </a:rPr>
              <a:t>Updated Budget Of $2,000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C663-444C-B141-4A1EC08D5B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63-444C-B141-4A1EC08D5B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63-444C-B141-4A1EC08D5B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663-444C-B141-4A1EC08D5B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663-444C-B141-4A1EC08D5BB8}"/>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C663-444C-B141-4A1EC08D5BB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663-444C-B141-4A1EC08D5BB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663-444C-B141-4A1EC08D5BB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663-444C-B141-4A1EC08D5BB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663-444C-B141-4A1EC08D5BB8}"/>
              </c:ext>
            </c:extLst>
          </c:dPt>
          <c:dLbls>
            <c:dLbl>
              <c:idx val="0"/>
              <c:layout>
                <c:manualLayout>
                  <c:x val="0.2401280063523748"/>
                  <c:y val="-5.8638228107133337E-2"/>
                </c:manualLayout>
              </c:layout>
              <c:tx>
                <c:rich>
                  <a:bodyPr/>
                  <a:lstStyle/>
                  <a:p>
                    <a:fld id="{C8361B8C-987E-44F1-9412-B9DD0E23E0E1}" type="VALUE">
                      <a:rPr lang="en-US" sz="2000" smtClean="0">
                        <a:latin typeface="Arial" panose="020B0604020202020204" pitchFamily="34" charset="0"/>
                        <a:cs typeface="Arial" panose="020B0604020202020204" pitchFamily="34" charset="0"/>
                      </a:rPr>
                      <a:pPr/>
                      <a:t>[VALUE]</a:t>
                    </a:fld>
                    <a:r>
                      <a:rPr lang="en-US" sz="2000">
                        <a:latin typeface="Arial" panose="020B0604020202020204" pitchFamily="34" charset="0"/>
                        <a:cs typeface="Arial" panose="020B0604020202020204" pitchFamily="34" charset="0"/>
                      </a:rPr>
                      <a:t>Remaining</a:t>
                    </a:r>
                  </a:p>
                </c:rich>
              </c:tx>
              <c:showLegendKey val="0"/>
              <c:showVal val="1"/>
              <c:showCatName val="0"/>
              <c:showSerName val="0"/>
              <c:showPercent val="0"/>
              <c:showBubbleSize val="0"/>
              <c:extLst>
                <c:ext xmlns:c15="http://schemas.microsoft.com/office/drawing/2012/chart" uri="{CE6537A1-D6FC-4f65-9D91-7224C49458BB}">
                  <c15:layout>
                    <c:manualLayout>
                      <c:w val="0.22371015985137849"/>
                      <c:h val="0.22156954300797133"/>
                    </c:manualLayout>
                  </c15:layout>
                  <c15:dlblFieldTable/>
                  <c15:showDataLabelsRange val="0"/>
                </c:ext>
                <c:ext xmlns:c16="http://schemas.microsoft.com/office/drawing/2014/chart" uri="{C3380CC4-5D6E-409C-BE32-E72D297353CC}">
                  <c16:uniqueId val="{00000001-C663-444C-B141-4A1EC08D5BB8}"/>
                </c:ext>
              </c:extLst>
            </c:dLbl>
            <c:dLbl>
              <c:idx val="5"/>
              <c:layout>
                <c:manualLayout>
                  <c:x val="-0.21597147967664532"/>
                  <c:y val="8.751723269793801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C339F1F-3E47-4E01-9B7F-379765944E6D}" type="VALUE">
                      <a:rPr lang="en-US" sz="2000" smtClean="0">
                        <a:latin typeface="Arial" panose="020B0604020202020204" pitchFamily="34" charset="0"/>
                        <a:cs typeface="Arial" panose="020B0604020202020204" pitchFamily="34" charset="0"/>
                      </a:rPr>
                      <a:pPr>
                        <a:defRPr/>
                      </a:pPr>
                      <a:t>[VALUE]</a:t>
                    </a:fld>
                    <a:r>
                      <a:rPr lang="en-US" sz="2000">
                        <a:latin typeface="Arial" panose="020B0604020202020204" pitchFamily="34" charset="0"/>
                        <a:cs typeface="Arial" panose="020B0604020202020204" pitchFamily="34" charset="0"/>
                      </a:rPr>
                      <a:t>Spent</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1893364213018882"/>
                      <c:h val="0.17504672369546206"/>
                    </c:manualLayout>
                  </c15:layout>
                  <c15:dlblFieldTable/>
                  <c15:showDataLabelsRange val="0"/>
                </c:ext>
                <c:ext xmlns:c16="http://schemas.microsoft.com/office/drawing/2014/chart" uri="{C3380CC4-5D6E-409C-BE32-E72D297353CC}">
                  <c16:uniqueId val="{0000000B-C663-444C-B141-4A1EC08D5BB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'Purchase Order'!$H$25:$Q$25</c:f>
              <c:numCache>
                <c:formatCode>General</c:formatCode>
                <c:ptCount val="10"/>
                <c:pt idx="0" formatCode="&quot;$&quot;#,##0.00_);[Red]\(&quot;$&quot;#,##0.00\)">
                  <c:v>448.74</c:v>
                </c:pt>
                <c:pt idx="5" formatCode="&quot;$&quot;#,##0.00_);[Red]\(&quot;$&quot;#,##0.00\)">
                  <c:v>1551.26</c:v>
                </c:pt>
              </c:numCache>
            </c:numRef>
          </c:val>
          <c:extLst>
            <c:ext xmlns:c16="http://schemas.microsoft.com/office/drawing/2014/chart" uri="{C3380CC4-5D6E-409C-BE32-E72D297353CC}">
              <c16:uniqueId val="{00000014-C663-444C-B141-4A1EC08D5BB8}"/>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latin typeface="Arial" panose="020B0604020202020204" pitchFamily="34" charset="0"/>
                <a:cs typeface="Arial" panose="020B0604020202020204" pitchFamily="34" charset="0"/>
              </a:rPr>
              <a:t>Budget</a:t>
            </a:r>
            <a:r>
              <a:rPr lang="en-US" sz="2400" baseline="0">
                <a:latin typeface="Arial" panose="020B0604020202020204" pitchFamily="34" charset="0"/>
                <a:cs typeface="Arial" panose="020B0604020202020204" pitchFamily="34" charset="0"/>
              </a:rPr>
              <a:t> Consumption of $1,551.26</a:t>
            </a:r>
            <a:endParaRPr lang="en-US" sz="24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0F31-4F0C-9AD2-0FE780D24F5E}"/>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0F31-4F0C-9AD2-0FE780D24F5E}"/>
              </c:ext>
            </c:extLst>
          </c:dPt>
          <c:dLbls>
            <c:dLbl>
              <c:idx val="0"/>
              <c:layout>
                <c:manualLayout>
                  <c:x val="0.20713902754478675"/>
                  <c:y val="2.742614867155359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12FBD63-1A9D-47D6-86A1-2CA4A3A6A708}" type="VALUE">
                      <a:rPr lang="en-US" sz="2000">
                        <a:latin typeface="Arial" panose="020B0604020202020204" pitchFamily="34" charset="0"/>
                        <a:cs typeface="Arial" panose="020B0604020202020204" pitchFamily="34" charset="0"/>
                      </a:rPr>
                      <a:pPr>
                        <a:defRPr/>
                      </a:pPr>
                      <a:t>[VALUE]</a:t>
                    </a:fld>
                    <a:endParaRPr lang="en-US" sz="2000" baseline="0">
                      <a:latin typeface="Arial" panose="020B0604020202020204" pitchFamily="34" charset="0"/>
                      <a:cs typeface="Arial" panose="020B0604020202020204" pitchFamily="34" charset="0"/>
                    </a:endParaRPr>
                  </a:p>
                  <a:p>
                    <a:pPr>
                      <a:defRPr/>
                    </a:pPr>
                    <a:fld id="{33F5169F-E4FB-4BA3-A88F-B3F5742AB1D7}" type="PERCENTAGE">
                      <a:rPr lang="en-US" sz="2000">
                        <a:latin typeface="Arial" panose="020B0604020202020204" pitchFamily="34" charset="0"/>
                        <a:cs typeface="Arial" panose="020B0604020202020204" pitchFamily="34" charset="0"/>
                      </a:rPr>
                      <a:pPr>
                        <a:defRPr/>
                      </a:pPr>
                      <a:t>[PERCENTAGE]</a:t>
                    </a:fld>
                    <a:r>
                      <a:rPr lang="en-US" sz="2000">
                        <a:latin typeface="Arial" panose="020B0604020202020204" pitchFamily="34" charset="0"/>
                        <a:cs typeface="Arial" panose="020B0604020202020204" pitchFamily="34" charset="0"/>
                      </a:rPr>
                      <a:t> </a:t>
                    </a:r>
                  </a:p>
                  <a:p>
                    <a:pPr>
                      <a:defRPr/>
                    </a:pPr>
                    <a:r>
                      <a:rPr lang="en-US" sz="2000">
                        <a:latin typeface="Arial" panose="020B0604020202020204" pitchFamily="34" charset="0"/>
                        <a:cs typeface="Arial" panose="020B0604020202020204" pitchFamily="34" charset="0"/>
                      </a:rPr>
                      <a:t>Pump</a:t>
                    </a:r>
                    <a:r>
                      <a:rPr lang="en-US" sz="2000" baseline="0">
                        <a:latin typeface="Arial" panose="020B0604020202020204" pitchFamily="34" charset="0"/>
                        <a:cs typeface="Arial" panose="020B0604020202020204" pitchFamily="34" charset="0"/>
                      </a:rPr>
                      <a:t> System</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22763712030205527"/>
                      <c:h val="0.40142278939050502"/>
                    </c:manualLayout>
                  </c15:layout>
                  <c15:dlblFieldTable/>
                  <c15:showDataLabelsRange val="0"/>
                </c:ext>
                <c:ext xmlns:c16="http://schemas.microsoft.com/office/drawing/2014/chart" uri="{C3380CC4-5D6E-409C-BE32-E72D297353CC}">
                  <c16:uniqueId val="{00000001-0F31-4F0C-9AD2-0FE780D24F5E}"/>
                </c:ext>
              </c:extLst>
            </c:dLbl>
            <c:dLbl>
              <c:idx val="1"/>
              <c:layout>
                <c:manualLayout>
                  <c:x val="-0.20702042918501967"/>
                  <c:y val="-0.1830875940358293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CBA4F96-F915-4BC9-A5E8-1E34C2EEB9A9}" type="VALUE">
                      <a:rPr lang="en-US" sz="2000">
                        <a:latin typeface="Arial" panose="020B0604020202020204" pitchFamily="34" charset="0"/>
                        <a:cs typeface="Arial" panose="020B0604020202020204" pitchFamily="34" charset="0"/>
                      </a:rPr>
                      <a:pPr>
                        <a:defRPr/>
                      </a:pPr>
                      <a:t>[VALUE]</a:t>
                    </a:fld>
                    <a:endParaRPr lang="en-US" sz="2000" baseline="0">
                      <a:latin typeface="Arial" panose="020B0604020202020204" pitchFamily="34" charset="0"/>
                      <a:cs typeface="Arial" panose="020B0604020202020204" pitchFamily="34" charset="0"/>
                    </a:endParaRPr>
                  </a:p>
                  <a:p>
                    <a:pPr>
                      <a:defRPr/>
                    </a:pPr>
                    <a:fld id="{43EB522A-597D-4DAD-A8D3-79CB6F7E5830}" type="PERCENTAGE">
                      <a:rPr lang="en-US" sz="2000">
                        <a:latin typeface="Arial" panose="020B0604020202020204" pitchFamily="34" charset="0"/>
                        <a:cs typeface="Arial" panose="020B0604020202020204" pitchFamily="34" charset="0"/>
                      </a:rPr>
                      <a:pPr>
                        <a:defRPr/>
                      </a:pPr>
                      <a:t>[PERCENTAGE]</a:t>
                    </a:fld>
                    <a:endParaRPr lang="en-US" sz="2000">
                      <a:latin typeface="Arial" panose="020B0604020202020204" pitchFamily="34" charset="0"/>
                      <a:cs typeface="Arial" panose="020B0604020202020204" pitchFamily="34" charset="0"/>
                    </a:endParaRPr>
                  </a:p>
                  <a:p>
                    <a:pPr>
                      <a:defRPr/>
                    </a:pPr>
                    <a:r>
                      <a:rPr lang="en-US" sz="2000">
                        <a:latin typeface="Arial" panose="020B0604020202020204" pitchFamily="34" charset="0"/>
                        <a:cs typeface="Arial" panose="020B0604020202020204" pitchFamily="34" charset="0"/>
                      </a:rPr>
                      <a:t>Filter System</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extLst>
                <c:ext xmlns:c15="http://schemas.microsoft.com/office/drawing/2012/chart" uri="{CE6537A1-D6FC-4f65-9D91-7224C49458BB}">
                  <c15:layout>
                    <c:manualLayout>
                      <c:w val="0.23191856025756519"/>
                      <c:h val="0.32716052624799824"/>
                    </c:manualLayout>
                  </c15:layout>
                  <c15:dlblFieldTable/>
                  <c15:showDataLabelsRange val="0"/>
                </c:ext>
                <c:ext xmlns:c16="http://schemas.microsoft.com/office/drawing/2014/chart" uri="{C3380CC4-5D6E-409C-BE32-E72D297353CC}">
                  <c16:uniqueId val="{00000003-0F31-4F0C-9AD2-0FE780D24F5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('Purchase Order'!$N$7,'Purchase Order'!$N$13)</c:f>
              <c:numCache>
                <c:formatCode>"$"#,##0.00_);[Red]\("$"#,##0.00\)</c:formatCode>
                <c:ptCount val="2"/>
                <c:pt idx="0">
                  <c:v>473.59000000000003</c:v>
                </c:pt>
                <c:pt idx="1">
                  <c:v>1077.67</c:v>
                </c:pt>
              </c:numCache>
            </c:numRef>
          </c:val>
          <c:extLst>
            <c:ext xmlns:c16="http://schemas.microsoft.com/office/drawing/2014/chart" uri="{C3380CC4-5D6E-409C-BE32-E72D297353CC}">
              <c16:uniqueId val="{00000004-0F31-4F0C-9AD2-0FE780D24F5E}"/>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1"/>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Budget Consumption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3FE6-4C09-9223-44605A63C0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FE6-4C09-9223-44605A63C0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3FE6-4C09-9223-44605A63C0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3FE6-4C09-9223-44605A63C0CB}"/>
              </c:ext>
            </c:extLst>
          </c:dPt>
          <c:dLbls>
            <c:dLbl>
              <c:idx val="2"/>
              <c:layout>
                <c:manualLayout>
                  <c:x val="-6.3970393201554496E-2"/>
                  <c:y val="5.0820063761172676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3FE6-4C09-9223-44605A63C0CB}"/>
                </c:ext>
              </c:extLst>
            </c:dLbl>
            <c:dLbl>
              <c:idx val="3"/>
              <c:layout>
                <c:manualLayout>
                  <c:x val="-8.4324609220230898E-2"/>
                  <c:y val="2.2869028692527809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3FE6-4C09-9223-44605A63C0CB}"/>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Filter System</c:v>
                </c:pt>
                <c:pt idx="1">
                  <c:v>Pump System</c:v>
                </c:pt>
                <c:pt idx="2">
                  <c:v>Unspent </c:v>
                </c:pt>
                <c:pt idx="3">
                  <c:v>Testing </c:v>
                </c:pt>
              </c:strCache>
            </c:strRef>
          </c:cat>
          <c:val>
            <c:numRef>
              <c:f>Sheet1!$B$2:$B$5</c:f>
              <c:numCache>
                <c:formatCode>General</c:formatCode>
                <c:ptCount val="4"/>
                <c:pt idx="0">
                  <c:v>1077.67</c:v>
                </c:pt>
                <c:pt idx="1">
                  <c:v>473.59</c:v>
                </c:pt>
                <c:pt idx="2">
                  <c:v>274.74</c:v>
                </c:pt>
                <c:pt idx="3">
                  <c:v>174</c:v>
                </c:pt>
              </c:numCache>
            </c:numRef>
          </c:val>
          <c:extLst>
            <c:ext xmlns:c16="http://schemas.microsoft.com/office/drawing/2014/chart" uri="{C3380CC4-5D6E-409C-BE32-E72D297353CC}">
              <c16:uniqueId val="{00000000-3FE6-4C09-9223-44605A63C0CB}"/>
            </c:ext>
          </c:extLst>
        </c:ser>
        <c:dLbls>
          <c:dLblPos val="bestFit"/>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E0_2DBF57F1.xml><?xml version="1.0" encoding="utf-8"?>
<p188:cmLst xmlns:a="http://schemas.openxmlformats.org/drawingml/2006/main" xmlns:r="http://schemas.openxmlformats.org/officeDocument/2006/relationships" xmlns:p188="http://schemas.microsoft.com/office/powerpoint/2018/8/main">
  <p188:cm id="{3CCFD478-3F29-4AA0-A2BD-7E8F7F9DD1F4}" authorId="{CD04C432-C02E-3E9B-695B-E8F12AAD3F65}" created="2024-03-27T01:04:33.941">
    <pc:sldMkLst xmlns:pc="http://schemas.microsoft.com/office/powerpoint/2013/main/command">
      <pc:docMk/>
      <pc:sldMk cId="767514609" sldId="480"/>
    </pc:sldMkLst>
    <p188:replyLst>
      <p188:reply id="{EF33DFDE-F0A1-444C-9850-F54DEF469070}" authorId="{52ED1C77-E3DB-0A20-79BE-EF0E36981A75}" created="2024-03-27T01:41:20.536">
        <p188:txBody>
          <a:bodyPr/>
          <a:lstStyle/>
          <a:p>
            <a:r>
              <a:rPr lang="en-US"/>
              <a:t>If you really want to do them that’s chill I just think I was planning on explaining these just cause I was gonna explain my thought process and how I went about designing it so that’s why I put them in this order</a:t>
            </a:r>
          </a:p>
        </p188:txBody>
      </p188:reply>
      <p188:reply id="{E1339988-DD02-434E-BC48-6D4F7E705919}" authorId="{52ED1C77-E3DB-0A20-79BE-EF0E36981A75}" created="2024-03-27T01:42:11.722">
        <p188:txBody>
          <a:bodyPr/>
          <a:lstStyle/>
          <a:p>
            <a:r>
              <a:rPr lang="en-US"/>
              <a:t>for the order it made sense to me cause we are starting from the outside and going in basically but I understand your thought process</a:t>
            </a:r>
          </a:p>
        </p188:txBody>
      </p188:reply>
    </p188:replyLst>
    <p188:txBody>
      <a:bodyPr/>
      <a:lstStyle/>
      <a:p>
        <a:r>
          <a:rPr lang="en-US"/>
          <a:t>For the Housing slides, I can do those but I would prefer them to be after the CNT process slides since that is what is going into the housing. </a:t>
        </a:r>
      </a:p>
    </p188:txBody>
    <p188:extLst>
      <p:ext xmlns:p="http://schemas.openxmlformats.org/presentationml/2006/main" uri="{57CB4572-C831-44C2-8A1C-0ADB6CCDFE69}">
        <p223:reactions xmlns:p223="http://schemas.microsoft.com/office/powerpoint/2022/03/main">
          <p223:rxn type="👍">
            <p223:instance time="2024-03-27T02:17:01.388" authorId="{CD04C432-C02E-3E9B-695B-E8F12AAD3F65}"/>
          </p223:rxn>
        </p223:reactions>
      </p:ext>
    </p188:extLst>
  </p188:cm>
</p188:cmLst>
</file>

<file path=ppt/comments/modernComment_1F6_20202C9E.xml><?xml version="1.0" encoding="utf-8"?>
<p188:cmLst xmlns:a="http://schemas.openxmlformats.org/drawingml/2006/main" xmlns:r="http://schemas.openxmlformats.org/officeDocument/2006/relationships" xmlns:p188="http://schemas.microsoft.com/office/powerpoint/2018/8/main">
  <p188:cm id="{22BD77DE-1D7D-6743-BB5A-4BDDCF764513}" authorId="{52ED1C77-E3DB-0A20-79BE-EF0E36981A75}" status="resolved" created="2024-04-02T20:36:04.496" complete="100000">
    <ac:deMkLst xmlns:ac="http://schemas.microsoft.com/office/drawing/2013/main/command">
      <pc:docMk xmlns:pc="http://schemas.microsoft.com/office/powerpoint/2013/main/command"/>
      <pc:sldMk xmlns:pc="http://schemas.microsoft.com/office/powerpoint/2013/main/command" cId="538979486" sldId="502"/>
      <ac:spMk id="2" creationId="{1B3D1A0C-F191-D64B-1282-A2977FA06D77}"/>
    </ac:deMkLst>
    <p188:txBody>
      <a:bodyPr/>
      <a:lstStyle/>
      <a:p>
        <a:r>
          <a:rPr lang="en-US"/>
          <a:t>Looking up the difference between what invalidated and unvalidated means i think unvalidated is correct because its an adjective describing the target but I think either one is okay because it can be taken as a verb as well “us actively invalidating the target because it wasn’t validated”</a:t>
        </a:r>
      </a:p>
    </p188:txBody>
  </p188:cm>
</p188:cmLst>
</file>

<file path=ppt/diagrams/_rels/data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ata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8D0194-AC64-BF4A-B21C-5BDC075F2208}"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17A6D7F5-64AD-CC46-9E53-814CF4602AA5}">
      <dgm:prSet phldrT="[Text]"/>
      <dgm:spPr/>
      <dgm:t>
        <a:bodyPr/>
        <a:lstStyle/>
        <a:p>
          <a:r>
            <a:rPr lang="en-US">
              <a:latin typeface="Arial" panose="020B0604020202020204" pitchFamily="34" charset="0"/>
              <a:cs typeface="Arial" panose="020B0604020202020204" pitchFamily="34" charset="0"/>
            </a:rPr>
            <a:t>3 Stage Filtering</a:t>
          </a:r>
        </a:p>
      </dgm:t>
    </dgm:pt>
    <dgm:pt modelId="{72963BCF-0FF5-394C-85BD-440C4ABDA30D}" type="parTrans" cxnId="{EDCAA25E-24FC-CE4C-AF5D-0D53ADEF0ADD}">
      <dgm:prSet/>
      <dgm:spPr/>
      <dgm:t>
        <a:bodyPr/>
        <a:lstStyle/>
        <a:p>
          <a:endParaRPr lang="en-US"/>
        </a:p>
      </dgm:t>
    </dgm:pt>
    <dgm:pt modelId="{42BEED0D-7044-104C-9AAC-8248477A06EF}" type="sibTrans" cxnId="{EDCAA25E-24FC-CE4C-AF5D-0D53ADEF0ADD}">
      <dgm:prSet/>
      <dgm:spPr/>
      <dgm:t>
        <a:bodyPr/>
        <a:lstStyle/>
        <a:p>
          <a:endParaRPr lang="en-US"/>
        </a:p>
      </dgm:t>
    </dgm:pt>
    <dgm:pt modelId="{994D1581-35E9-AC41-A04B-F39A556E68AE}">
      <dgm:prSet phldrT="[Text]"/>
      <dgm:spPr/>
      <dgm:t>
        <a:bodyPr/>
        <a:lstStyle/>
        <a:p>
          <a:r>
            <a:rPr kumimoji="0" lang="en-US" i="0" u="none" strike="noStrike"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2-in-1 Polypropylene Sediment and Carbon Block Filters</a:t>
          </a:r>
          <a:endParaRPr lang="en-US"/>
        </a:p>
      </dgm:t>
    </dgm:pt>
    <dgm:pt modelId="{BB514527-C865-1744-98A5-9150BFE1EFDD}" type="parTrans" cxnId="{4774F04E-4409-FB4C-860E-A710B12CD3F9}">
      <dgm:prSet/>
      <dgm:spPr/>
      <dgm:t>
        <a:bodyPr/>
        <a:lstStyle/>
        <a:p>
          <a:endParaRPr lang="en-US"/>
        </a:p>
      </dgm:t>
    </dgm:pt>
    <dgm:pt modelId="{E11AE0F2-2919-734A-BC62-62DC5D9867CA}" type="sibTrans" cxnId="{4774F04E-4409-FB4C-860E-A710B12CD3F9}">
      <dgm:prSet/>
      <dgm:spPr/>
      <dgm:t>
        <a:bodyPr/>
        <a:lstStyle/>
        <a:p>
          <a:endParaRPr lang="en-US"/>
        </a:p>
      </dgm:t>
    </dgm:pt>
    <dgm:pt modelId="{5F8188D5-E2F2-D248-9145-8D2A5F40D1EB}">
      <dgm:prSet phldrT="[Text]"/>
      <dgm:spPr/>
      <dgm:t>
        <a:bodyPr/>
        <a:lstStyle/>
        <a:p>
          <a:r>
            <a:rPr lang="en-US">
              <a:latin typeface="Arial" panose="020B0604020202020204" pitchFamily="34" charset="0"/>
              <a:cs typeface="Arial" panose="020B0604020202020204" pitchFamily="34" charset="0"/>
            </a:rPr>
            <a:t>Specifications</a:t>
          </a:r>
        </a:p>
      </dgm:t>
    </dgm:pt>
    <dgm:pt modelId="{05CCF0D1-F6D9-C142-8FA5-015354259F0C}" type="parTrans" cxnId="{07699021-D058-D44F-AC89-7657D0604D35}">
      <dgm:prSet/>
      <dgm:spPr/>
      <dgm:t>
        <a:bodyPr/>
        <a:lstStyle/>
        <a:p>
          <a:endParaRPr lang="en-US"/>
        </a:p>
      </dgm:t>
    </dgm:pt>
    <dgm:pt modelId="{638FCF62-3A9A-3647-A77A-C211178A9958}" type="sibTrans" cxnId="{07699021-D058-D44F-AC89-7657D0604D35}">
      <dgm:prSet/>
      <dgm:spPr/>
      <dgm:t>
        <a:bodyPr/>
        <a:lstStyle/>
        <a:p>
          <a:endParaRPr lang="en-US"/>
        </a:p>
      </dgm:t>
    </dgm:pt>
    <dgm:pt modelId="{6A494426-FDA4-1C4B-87A2-8EF1375D7B27}">
      <dgm:prSet phldrT="[Text]"/>
      <dgm:spPr/>
      <dgm:t>
        <a:bodyPr/>
        <a:lstStyle/>
        <a:p>
          <a:r>
            <a:rPr lang="en-US">
              <a:latin typeface="Arial" panose="020B0604020202020204" pitchFamily="34" charset="0"/>
              <a:cs typeface="Arial" panose="020B0604020202020204" pitchFamily="34" charset="0"/>
            </a:rPr>
            <a:t>Incoming water must be between 14.5 and 58 psi</a:t>
          </a:r>
        </a:p>
      </dgm:t>
    </dgm:pt>
    <dgm:pt modelId="{E13EC450-FD62-AA4F-AD70-BCF4E5A42481}" type="parTrans" cxnId="{ECF4D5A1-639B-4748-AB26-9A29C24022D3}">
      <dgm:prSet/>
      <dgm:spPr/>
      <dgm:t>
        <a:bodyPr/>
        <a:lstStyle/>
        <a:p>
          <a:endParaRPr lang="en-US"/>
        </a:p>
      </dgm:t>
    </dgm:pt>
    <dgm:pt modelId="{D8854621-C261-4243-8499-0D022558CD65}" type="sibTrans" cxnId="{ECF4D5A1-639B-4748-AB26-9A29C24022D3}">
      <dgm:prSet/>
      <dgm:spPr/>
      <dgm:t>
        <a:bodyPr/>
        <a:lstStyle/>
        <a:p>
          <a:endParaRPr lang="en-US"/>
        </a:p>
      </dgm:t>
    </dgm:pt>
    <dgm:pt modelId="{8A85B5F7-1975-6743-88F7-D0F21191C7F7}">
      <dgm:prSet phldrT="[Text]"/>
      <dgm:spPr/>
      <dgm:t>
        <a:bodyPr/>
        <a:lstStyle/>
        <a:p>
          <a:r>
            <a:rPr lang="en-US">
              <a:latin typeface="Arial" panose="020B0604020202020204" pitchFamily="34" charset="0"/>
              <a:cs typeface="Arial" panose="020B0604020202020204" pitchFamily="34" charset="0"/>
            </a:rPr>
            <a:t>Reverse Osmosis Membrane</a:t>
          </a:r>
        </a:p>
      </dgm:t>
    </dgm:pt>
    <dgm:pt modelId="{53473B47-08B2-1943-947F-CAF67B1870A8}" type="parTrans" cxnId="{7D940C77-3331-A64B-B1AF-E78958DB31A7}">
      <dgm:prSet/>
      <dgm:spPr/>
      <dgm:t>
        <a:bodyPr/>
        <a:lstStyle/>
        <a:p>
          <a:endParaRPr lang="en-US"/>
        </a:p>
      </dgm:t>
    </dgm:pt>
    <dgm:pt modelId="{B4B952F8-D594-5041-9FED-A1C215F2CB27}" type="sibTrans" cxnId="{7D940C77-3331-A64B-B1AF-E78958DB31A7}">
      <dgm:prSet/>
      <dgm:spPr/>
      <dgm:t>
        <a:bodyPr/>
        <a:lstStyle/>
        <a:p>
          <a:endParaRPr lang="en-US"/>
        </a:p>
      </dgm:t>
    </dgm:pt>
    <dgm:pt modelId="{A0CC9F00-73FD-224F-928F-F12D57351E08}">
      <dgm:prSet/>
      <dgm:spPr/>
      <dgm:t>
        <a:bodyPr/>
        <a:lstStyle/>
        <a:p>
          <a:r>
            <a:rPr lang="en-US">
              <a:latin typeface="Arial" panose="020B0604020202020204" pitchFamily="34" charset="0"/>
              <a:cs typeface="Arial" panose="020B0604020202020204" pitchFamily="34" charset="0"/>
            </a:rPr>
            <a:t>Filters at 1590 mL per minute</a:t>
          </a:r>
        </a:p>
      </dgm:t>
    </dgm:pt>
    <dgm:pt modelId="{D4CB6371-C9CC-0B44-90A1-23E62F592D5E}" type="parTrans" cxnId="{F1D6C187-735D-474C-A14A-AEED2FB4F14E}">
      <dgm:prSet/>
      <dgm:spPr/>
      <dgm:t>
        <a:bodyPr/>
        <a:lstStyle/>
        <a:p>
          <a:endParaRPr lang="en-US"/>
        </a:p>
      </dgm:t>
    </dgm:pt>
    <dgm:pt modelId="{B0F66846-7058-3E45-AB72-B44C6F6014BE}" type="sibTrans" cxnId="{F1D6C187-735D-474C-A14A-AEED2FB4F14E}">
      <dgm:prSet/>
      <dgm:spPr/>
      <dgm:t>
        <a:bodyPr/>
        <a:lstStyle/>
        <a:p>
          <a:endParaRPr lang="en-US"/>
        </a:p>
      </dgm:t>
    </dgm:pt>
    <dgm:pt modelId="{5DA8A5A9-5038-414F-A24B-F954FA5E2EBC}" type="pres">
      <dgm:prSet presAssocID="{B28D0194-AC64-BF4A-B21C-5BDC075F2208}" presName="linear" presStyleCnt="0">
        <dgm:presLayoutVars>
          <dgm:animLvl val="lvl"/>
          <dgm:resizeHandles val="exact"/>
        </dgm:presLayoutVars>
      </dgm:prSet>
      <dgm:spPr/>
    </dgm:pt>
    <dgm:pt modelId="{D254BF28-F143-2941-91D1-43D1B7BE279C}" type="pres">
      <dgm:prSet presAssocID="{17A6D7F5-64AD-CC46-9E53-814CF4602AA5}" presName="parentText" presStyleLbl="node1" presStyleIdx="0" presStyleCnt="2">
        <dgm:presLayoutVars>
          <dgm:chMax val="0"/>
          <dgm:bulletEnabled val="1"/>
        </dgm:presLayoutVars>
      </dgm:prSet>
      <dgm:spPr/>
    </dgm:pt>
    <dgm:pt modelId="{CCA09BA4-9F07-5644-A4E2-A177229E081E}" type="pres">
      <dgm:prSet presAssocID="{17A6D7F5-64AD-CC46-9E53-814CF4602AA5}" presName="childText" presStyleLbl="revTx" presStyleIdx="0" presStyleCnt="2">
        <dgm:presLayoutVars>
          <dgm:bulletEnabled val="1"/>
        </dgm:presLayoutVars>
      </dgm:prSet>
      <dgm:spPr/>
    </dgm:pt>
    <dgm:pt modelId="{8471CDB8-6814-B34B-AC38-75E37EC64F6C}" type="pres">
      <dgm:prSet presAssocID="{5F8188D5-E2F2-D248-9145-8D2A5F40D1EB}" presName="parentText" presStyleLbl="node1" presStyleIdx="1" presStyleCnt="2">
        <dgm:presLayoutVars>
          <dgm:chMax val="0"/>
          <dgm:bulletEnabled val="1"/>
        </dgm:presLayoutVars>
      </dgm:prSet>
      <dgm:spPr/>
    </dgm:pt>
    <dgm:pt modelId="{3A1C8736-1708-0A45-81ED-3011EE73413B}" type="pres">
      <dgm:prSet presAssocID="{5F8188D5-E2F2-D248-9145-8D2A5F40D1EB}" presName="childText" presStyleLbl="revTx" presStyleIdx="1" presStyleCnt="2">
        <dgm:presLayoutVars>
          <dgm:bulletEnabled val="1"/>
        </dgm:presLayoutVars>
      </dgm:prSet>
      <dgm:spPr/>
    </dgm:pt>
  </dgm:ptLst>
  <dgm:cxnLst>
    <dgm:cxn modelId="{925D0702-DF4A-2F4C-80AE-73BEEA98C751}" type="presOf" srcId="{8A85B5F7-1975-6743-88F7-D0F21191C7F7}" destId="{CCA09BA4-9F07-5644-A4E2-A177229E081E}" srcOrd="0" destOrd="1" presId="urn:microsoft.com/office/officeart/2005/8/layout/vList2"/>
    <dgm:cxn modelId="{D741430B-1655-9E49-916A-CCEB8D8800AD}" type="presOf" srcId="{A0CC9F00-73FD-224F-928F-F12D57351E08}" destId="{3A1C8736-1708-0A45-81ED-3011EE73413B}" srcOrd="0" destOrd="1" presId="urn:microsoft.com/office/officeart/2005/8/layout/vList2"/>
    <dgm:cxn modelId="{07699021-D058-D44F-AC89-7657D0604D35}" srcId="{B28D0194-AC64-BF4A-B21C-5BDC075F2208}" destId="{5F8188D5-E2F2-D248-9145-8D2A5F40D1EB}" srcOrd="1" destOrd="0" parTransId="{05CCF0D1-F6D9-C142-8FA5-015354259F0C}" sibTransId="{638FCF62-3A9A-3647-A77A-C211178A9958}"/>
    <dgm:cxn modelId="{EDCAA25E-24FC-CE4C-AF5D-0D53ADEF0ADD}" srcId="{B28D0194-AC64-BF4A-B21C-5BDC075F2208}" destId="{17A6D7F5-64AD-CC46-9E53-814CF4602AA5}" srcOrd="0" destOrd="0" parTransId="{72963BCF-0FF5-394C-85BD-440C4ABDA30D}" sibTransId="{42BEED0D-7044-104C-9AAC-8248477A06EF}"/>
    <dgm:cxn modelId="{4774F04E-4409-FB4C-860E-A710B12CD3F9}" srcId="{17A6D7F5-64AD-CC46-9E53-814CF4602AA5}" destId="{994D1581-35E9-AC41-A04B-F39A556E68AE}" srcOrd="0" destOrd="0" parTransId="{BB514527-C865-1744-98A5-9150BFE1EFDD}" sibTransId="{E11AE0F2-2919-734A-BC62-62DC5D9867CA}"/>
    <dgm:cxn modelId="{B0841471-0CF3-4646-AEE4-EC6C9D79FD66}" type="presOf" srcId="{994D1581-35E9-AC41-A04B-F39A556E68AE}" destId="{CCA09BA4-9F07-5644-A4E2-A177229E081E}" srcOrd="0" destOrd="0" presId="urn:microsoft.com/office/officeart/2005/8/layout/vList2"/>
    <dgm:cxn modelId="{7D940C77-3331-A64B-B1AF-E78958DB31A7}" srcId="{17A6D7F5-64AD-CC46-9E53-814CF4602AA5}" destId="{8A85B5F7-1975-6743-88F7-D0F21191C7F7}" srcOrd="1" destOrd="0" parTransId="{53473B47-08B2-1943-947F-CAF67B1870A8}" sibTransId="{B4B952F8-D594-5041-9FED-A1C215F2CB27}"/>
    <dgm:cxn modelId="{07F9975A-100E-E945-B527-4B5FF7670B57}" type="presOf" srcId="{5F8188D5-E2F2-D248-9145-8D2A5F40D1EB}" destId="{8471CDB8-6814-B34B-AC38-75E37EC64F6C}" srcOrd="0" destOrd="0" presId="urn:microsoft.com/office/officeart/2005/8/layout/vList2"/>
    <dgm:cxn modelId="{F1D6C187-735D-474C-A14A-AEED2FB4F14E}" srcId="{5F8188D5-E2F2-D248-9145-8D2A5F40D1EB}" destId="{A0CC9F00-73FD-224F-928F-F12D57351E08}" srcOrd="1" destOrd="0" parTransId="{D4CB6371-C9CC-0B44-90A1-23E62F592D5E}" sibTransId="{B0F66846-7058-3E45-AB72-B44C6F6014BE}"/>
    <dgm:cxn modelId="{ECF4D5A1-639B-4748-AB26-9A29C24022D3}" srcId="{5F8188D5-E2F2-D248-9145-8D2A5F40D1EB}" destId="{6A494426-FDA4-1C4B-87A2-8EF1375D7B27}" srcOrd="0" destOrd="0" parTransId="{E13EC450-FD62-AA4F-AD70-BCF4E5A42481}" sibTransId="{D8854621-C261-4243-8499-0D022558CD65}"/>
    <dgm:cxn modelId="{0A07FBD9-4365-DC47-B3E1-AD7F92C106C0}" type="presOf" srcId="{6A494426-FDA4-1C4B-87A2-8EF1375D7B27}" destId="{3A1C8736-1708-0A45-81ED-3011EE73413B}" srcOrd="0" destOrd="0" presId="urn:microsoft.com/office/officeart/2005/8/layout/vList2"/>
    <dgm:cxn modelId="{DE29CFDA-D8AB-4B4A-B605-111B93727051}" type="presOf" srcId="{17A6D7F5-64AD-CC46-9E53-814CF4602AA5}" destId="{D254BF28-F143-2941-91D1-43D1B7BE279C}" srcOrd="0" destOrd="0" presId="urn:microsoft.com/office/officeart/2005/8/layout/vList2"/>
    <dgm:cxn modelId="{CD8DF4FD-4B92-644D-9A9C-AD2B934C3520}" type="presOf" srcId="{B28D0194-AC64-BF4A-B21C-5BDC075F2208}" destId="{5DA8A5A9-5038-414F-A24B-F954FA5E2EBC}" srcOrd="0" destOrd="0" presId="urn:microsoft.com/office/officeart/2005/8/layout/vList2"/>
    <dgm:cxn modelId="{559DDB4C-6D64-5E4A-9EA3-BDFB6CF7C49E}" type="presParOf" srcId="{5DA8A5A9-5038-414F-A24B-F954FA5E2EBC}" destId="{D254BF28-F143-2941-91D1-43D1B7BE279C}" srcOrd="0" destOrd="0" presId="urn:microsoft.com/office/officeart/2005/8/layout/vList2"/>
    <dgm:cxn modelId="{C3D51EDB-BFE9-AC41-8AD8-B09E286B8FFA}" type="presParOf" srcId="{5DA8A5A9-5038-414F-A24B-F954FA5E2EBC}" destId="{CCA09BA4-9F07-5644-A4E2-A177229E081E}" srcOrd="1" destOrd="0" presId="urn:microsoft.com/office/officeart/2005/8/layout/vList2"/>
    <dgm:cxn modelId="{F2AAEAC1-22B1-ED44-A570-1C38626458F7}" type="presParOf" srcId="{5DA8A5A9-5038-414F-A24B-F954FA5E2EBC}" destId="{8471CDB8-6814-B34B-AC38-75E37EC64F6C}" srcOrd="2" destOrd="0" presId="urn:microsoft.com/office/officeart/2005/8/layout/vList2"/>
    <dgm:cxn modelId="{23845C02-05DF-9D4F-AA99-302DA845BDA2}" type="presParOf" srcId="{5DA8A5A9-5038-414F-A24B-F954FA5E2EBC}" destId="{3A1C8736-1708-0A45-81ED-3011EE73413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A7519D-46EA-AA47-8AC1-5CCB398F90B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E0D60E6-8C27-834F-A20C-7F0F09BCD230}">
      <dgm:prSet phldrT="[Text]" custT="1"/>
      <dgm:spPr/>
      <dgm:t>
        <a:bodyPr/>
        <a:lstStyle/>
        <a:p>
          <a:r>
            <a:rPr lang="en-US" sz="2400">
              <a:latin typeface="Arial" panose="020B0604020202020204" pitchFamily="34" charset="0"/>
              <a:cs typeface="Arial" panose="020B0604020202020204" pitchFamily="34" charset="0"/>
            </a:rPr>
            <a:t>Connection</a:t>
          </a:r>
          <a:r>
            <a:rPr lang="en-US" sz="500"/>
            <a:t>s</a:t>
          </a:r>
        </a:p>
      </dgm:t>
    </dgm:pt>
    <dgm:pt modelId="{5C47BB0B-5791-2C40-8A69-BACC060DF63B}" type="parTrans" cxnId="{A67AA0DA-B1C8-1F4F-8F90-BEEE9EC7981F}">
      <dgm:prSet/>
      <dgm:spPr/>
      <dgm:t>
        <a:bodyPr/>
        <a:lstStyle/>
        <a:p>
          <a:endParaRPr lang="en-US"/>
        </a:p>
      </dgm:t>
    </dgm:pt>
    <dgm:pt modelId="{B202230E-FEE1-5645-B6EF-72429E733D43}" type="sibTrans" cxnId="{A67AA0DA-B1C8-1F4F-8F90-BEEE9EC7981F}">
      <dgm:prSet/>
      <dgm:spPr/>
      <dgm:t>
        <a:bodyPr/>
        <a:lstStyle/>
        <a:p>
          <a:endParaRPr lang="en-US"/>
        </a:p>
      </dgm:t>
    </dgm:pt>
    <dgm:pt modelId="{D8998811-03BC-F14B-B5B1-1C6954552E62}">
      <dgm:prSet phldrT="[Text]" custT="1"/>
      <dgm:spPr/>
      <dgm:t>
        <a:bodyPr/>
        <a:lstStyle/>
        <a:p>
          <a:r>
            <a:rPr lang="en-US" sz="2400">
              <a:latin typeface="Arial" panose="020B0604020202020204" pitchFamily="34" charset="0"/>
              <a:cs typeface="Arial" panose="020B0604020202020204" pitchFamily="34" charset="0"/>
            </a:rPr>
            <a:t>Arduino Microcontroller Mega</a:t>
          </a:r>
        </a:p>
      </dgm:t>
    </dgm:pt>
    <dgm:pt modelId="{8B7B6E87-0E7A-574C-B71F-609A570B6919}" type="parTrans" cxnId="{E155B395-AFC4-134C-9C8C-6D69C98A2D15}">
      <dgm:prSet/>
      <dgm:spPr/>
      <dgm:t>
        <a:bodyPr/>
        <a:lstStyle/>
        <a:p>
          <a:endParaRPr lang="en-US"/>
        </a:p>
      </dgm:t>
    </dgm:pt>
    <dgm:pt modelId="{B2EECC31-F955-DD43-B327-14EE718F142F}" type="sibTrans" cxnId="{E155B395-AFC4-134C-9C8C-6D69C98A2D15}">
      <dgm:prSet/>
      <dgm:spPr/>
      <dgm:t>
        <a:bodyPr/>
        <a:lstStyle/>
        <a:p>
          <a:endParaRPr lang="en-US"/>
        </a:p>
      </dgm:t>
    </dgm:pt>
    <dgm:pt modelId="{4E768B3E-3518-6748-8B81-10D5C43620B8}">
      <dgm:prSet phldrT="[Text]" custT="1"/>
      <dgm:spPr/>
      <dgm:t>
        <a:bodyPr/>
        <a:lstStyle/>
        <a:p>
          <a:r>
            <a:rPr lang="en-US" sz="2400">
              <a:latin typeface="Arial" panose="020B0604020202020204" pitchFamily="34" charset="0"/>
              <a:cs typeface="Arial" panose="020B0604020202020204" pitchFamily="34" charset="0"/>
            </a:rPr>
            <a:t>Specifications</a:t>
          </a:r>
        </a:p>
      </dgm:t>
    </dgm:pt>
    <dgm:pt modelId="{8785F974-D5D6-C544-A2FC-26E16CF96E7B}" type="parTrans" cxnId="{48A4857A-E722-2B41-990A-C7647DD53162}">
      <dgm:prSet/>
      <dgm:spPr/>
      <dgm:t>
        <a:bodyPr/>
        <a:lstStyle/>
        <a:p>
          <a:endParaRPr lang="en-US"/>
        </a:p>
      </dgm:t>
    </dgm:pt>
    <dgm:pt modelId="{F813BEE1-E4D9-8C45-B5B7-8A317D8382F3}" type="sibTrans" cxnId="{48A4857A-E722-2B41-990A-C7647DD53162}">
      <dgm:prSet/>
      <dgm:spPr/>
      <dgm:t>
        <a:bodyPr/>
        <a:lstStyle/>
        <a:p>
          <a:endParaRPr lang="en-US"/>
        </a:p>
      </dgm:t>
    </dgm:pt>
    <dgm:pt modelId="{AD45B975-F8E3-CB48-AD41-E4879844B642}">
      <dgm:prSet phldrT="[Text]" custT="1"/>
      <dgm:spPr/>
      <dgm:t>
        <a:bodyPr/>
        <a:lstStyle/>
        <a:p>
          <a:r>
            <a:rPr lang="en-US" sz="2400" b="0" i="0">
              <a:solidFill>
                <a:srgbClr val="0F1111"/>
              </a:solidFill>
              <a:effectLst/>
              <a:latin typeface="Arial" panose="020B0604020202020204" pitchFamily="34" charset="0"/>
              <a:cs typeface="Arial" panose="020B0604020202020204" pitchFamily="34" charset="0"/>
            </a:rPr>
            <a:t>Maximum flow rate of 1600mL per minute</a:t>
          </a:r>
          <a:endParaRPr lang="en-US" sz="2400">
            <a:latin typeface="Arial" panose="020B0604020202020204" pitchFamily="34" charset="0"/>
            <a:cs typeface="Arial" panose="020B0604020202020204" pitchFamily="34" charset="0"/>
          </a:endParaRPr>
        </a:p>
      </dgm:t>
    </dgm:pt>
    <dgm:pt modelId="{95BA5FDE-E5AA-1C44-A329-1EE13EA40395}" type="parTrans" cxnId="{2A323F08-DCBC-A045-9F98-150607A51830}">
      <dgm:prSet/>
      <dgm:spPr/>
      <dgm:t>
        <a:bodyPr/>
        <a:lstStyle/>
        <a:p>
          <a:endParaRPr lang="en-US"/>
        </a:p>
      </dgm:t>
    </dgm:pt>
    <dgm:pt modelId="{8562E5DF-E4F1-1E46-A1B8-A2646DC67022}" type="sibTrans" cxnId="{2A323F08-DCBC-A045-9F98-150607A51830}">
      <dgm:prSet/>
      <dgm:spPr/>
      <dgm:t>
        <a:bodyPr/>
        <a:lstStyle/>
        <a:p>
          <a:endParaRPr lang="en-US"/>
        </a:p>
      </dgm:t>
    </dgm:pt>
    <dgm:pt modelId="{0726FC0C-184B-914C-9A7C-0721AFE19FCD}">
      <dgm:prSet phldrT="[Text]" custT="1"/>
      <dgm:spPr/>
      <dgm:t>
        <a:bodyPr/>
        <a:lstStyle/>
        <a:p>
          <a:r>
            <a:rPr lang="en-US" sz="2400">
              <a:latin typeface="Arial" panose="020B0604020202020204" pitchFamily="34" charset="0"/>
              <a:cs typeface="Arial" panose="020B0604020202020204" pitchFamily="34" charset="0"/>
            </a:rPr>
            <a:t>TB6600 Motor Driver</a:t>
          </a:r>
        </a:p>
      </dgm:t>
    </dgm:pt>
    <dgm:pt modelId="{915DB2EC-B38A-294D-A178-E2549406E7F1}" type="parTrans" cxnId="{1FFD30F9-00BA-C846-848E-C94D72D77839}">
      <dgm:prSet/>
      <dgm:spPr/>
      <dgm:t>
        <a:bodyPr/>
        <a:lstStyle/>
        <a:p>
          <a:endParaRPr lang="en-US"/>
        </a:p>
      </dgm:t>
    </dgm:pt>
    <dgm:pt modelId="{8B826450-AA8E-8342-832E-27FBB43ED7D4}" type="sibTrans" cxnId="{1FFD30F9-00BA-C846-848E-C94D72D77839}">
      <dgm:prSet/>
      <dgm:spPr/>
      <dgm:t>
        <a:bodyPr/>
        <a:lstStyle/>
        <a:p>
          <a:endParaRPr lang="en-US"/>
        </a:p>
      </dgm:t>
    </dgm:pt>
    <dgm:pt modelId="{B897D8DC-4512-7D4C-898C-46BEC8206E84}">
      <dgm:prSet phldrT="[Text]" custT="1"/>
      <dgm:spPr/>
      <dgm:t>
        <a:bodyPr/>
        <a:lstStyle/>
        <a:p>
          <a:r>
            <a:rPr lang="en-US" sz="2400">
              <a:latin typeface="Arial" panose="020B0604020202020204" pitchFamily="34" charset="0"/>
              <a:cs typeface="Arial" panose="020B0604020202020204" pitchFamily="34" charset="0"/>
            </a:rPr>
            <a:t>12 V Power Supply</a:t>
          </a:r>
        </a:p>
      </dgm:t>
    </dgm:pt>
    <dgm:pt modelId="{485B03E7-4A84-AC4B-8BA8-1B87DA6222C5}" type="parTrans" cxnId="{3134A68B-FE8D-474A-B313-8259D60B10EC}">
      <dgm:prSet/>
      <dgm:spPr/>
      <dgm:t>
        <a:bodyPr/>
        <a:lstStyle/>
        <a:p>
          <a:endParaRPr lang="en-US"/>
        </a:p>
      </dgm:t>
    </dgm:pt>
    <dgm:pt modelId="{0AFB7F3B-7D35-1E4D-9849-4E5D66445B7F}" type="sibTrans" cxnId="{3134A68B-FE8D-474A-B313-8259D60B10EC}">
      <dgm:prSet/>
      <dgm:spPr/>
      <dgm:t>
        <a:bodyPr/>
        <a:lstStyle/>
        <a:p>
          <a:endParaRPr lang="en-US"/>
        </a:p>
      </dgm:t>
    </dgm:pt>
    <dgm:pt modelId="{1DAA899C-01C0-6940-8BF4-BEC8E47CE414}">
      <dgm:prSet phldrT="[Text]" custT="1"/>
      <dgm:spPr/>
      <dgm:t>
        <a:bodyPr/>
        <a:lstStyle/>
        <a:p>
          <a:r>
            <a:rPr lang="en-US" sz="2400">
              <a:latin typeface="Arial" panose="020B0604020202020204" pitchFamily="34" charset="0"/>
              <a:cs typeface="Arial" panose="020B0604020202020204" pitchFamily="34" charset="0"/>
            </a:rPr>
            <a:t>Stepper Motor</a:t>
          </a:r>
        </a:p>
      </dgm:t>
    </dgm:pt>
    <dgm:pt modelId="{525CD314-99B7-B84F-AC1C-7792A17CE0B4}" type="parTrans" cxnId="{942F5158-3C4F-9649-9A60-EF2BE72A1A40}">
      <dgm:prSet/>
      <dgm:spPr/>
      <dgm:t>
        <a:bodyPr/>
        <a:lstStyle/>
        <a:p>
          <a:endParaRPr lang="en-US"/>
        </a:p>
      </dgm:t>
    </dgm:pt>
    <dgm:pt modelId="{A31C11DE-3136-EC4B-8FED-0392C4F39C8D}" type="sibTrans" cxnId="{942F5158-3C4F-9649-9A60-EF2BE72A1A40}">
      <dgm:prSet/>
      <dgm:spPr/>
      <dgm:t>
        <a:bodyPr/>
        <a:lstStyle/>
        <a:p>
          <a:endParaRPr lang="en-US"/>
        </a:p>
      </dgm:t>
    </dgm:pt>
    <dgm:pt modelId="{C260E234-2008-0647-8B92-BA0C150FB4DE}">
      <dgm:prSet phldrT="[Text]" custT="1"/>
      <dgm:spPr/>
      <dgm:t>
        <a:bodyPr/>
        <a:lstStyle/>
        <a:p>
          <a:r>
            <a:rPr lang="en-US" sz="2400">
              <a:latin typeface="Arial" panose="020B0604020202020204" pitchFamily="34" charset="0"/>
              <a:cs typeface="Arial" panose="020B0604020202020204" pitchFamily="34" charset="0"/>
            </a:rPr>
            <a:t>Peristaltic</a:t>
          </a:r>
        </a:p>
      </dgm:t>
    </dgm:pt>
    <dgm:pt modelId="{3E4B492F-34B9-C149-B28A-882758CC84A1}" type="parTrans" cxnId="{59DEF2E4-3DA4-6648-B975-64A8965E754B}">
      <dgm:prSet/>
      <dgm:spPr/>
      <dgm:t>
        <a:bodyPr/>
        <a:lstStyle/>
        <a:p>
          <a:endParaRPr lang="en-US"/>
        </a:p>
      </dgm:t>
    </dgm:pt>
    <dgm:pt modelId="{40A594D7-C009-D845-9C79-A718C5EE7D5F}" type="sibTrans" cxnId="{59DEF2E4-3DA4-6648-B975-64A8965E754B}">
      <dgm:prSet/>
      <dgm:spPr/>
      <dgm:t>
        <a:bodyPr/>
        <a:lstStyle/>
        <a:p>
          <a:endParaRPr lang="en-US"/>
        </a:p>
      </dgm:t>
    </dgm:pt>
    <dgm:pt modelId="{1DB7C2D9-C202-4CE0-BE66-2F63FA184773}">
      <dgm:prSet phldrT="[Text]" custT="1"/>
      <dgm:spPr/>
      <dgm:t>
        <a:bodyPr/>
        <a:lstStyle/>
        <a:p>
          <a:endParaRPr lang="en-US" sz="2400">
            <a:latin typeface="Arial" panose="020B0604020202020204" pitchFamily="34" charset="0"/>
            <a:cs typeface="Arial" panose="020B0604020202020204" pitchFamily="34" charset="0"/>
          </a:endParaRPr>
        </a:p>
      </dgm:t>
    </dgm:pt>
    <dgm:pt modelId="{293E7AD0-248D-4E1A-9146-9E06568ED7BF}" type="parTrans" cxnId="{3FC370CD-5DCF-4703-BCD9-08F4E292A58F}">
      <dgm:prSet/>
      <dgm:spPr/>
      <dgm:t>
        <a:bodyPr/>
        <a:lstStyle/>
        <a:p>
          <a:endParaRPr lang="en-US"/>
        </a:p>
      </dgm:t>
    </dgm:pt>
    <dgm:pt modelId="{2A88E340-4DFF-4BDD-9DBB-59FAB5696809}" type="sibTrans" cxnId="{3FC370CD-5DCF-4703-BCD9-08F4E292A58F}">
      <dgm:prSet/>
      <dgm:spPr/>
      <dgm:t>
        <a:bodyPr/>
        <a:lstStyle/>
        <a:p>
          <a:endParaRPr lang="en-US"/>
        </a:p>
      </dgm:t>
    </dgm:pt>
    <dgm:pt modelId="{4546FF13-50CD-2847-8D3A-D732BFD49E9E}" type="pres">
      <dgm:prSet presAssocID="{B7A7519D-46EA-AA47-8AC1-5CCB398F90BB}" presName="linear" presStyleCnt="0">
        <dgm:presLayoutVars>
          <dgm:animLvl val="lvl"/>
          <dgm:resizeHandles val="exact"/>
        </dgm:presLayoutVars>
      </dgm:prSet>
      <dgm:spPr/>
    </dgm:pt>
    <dgm:pt modelId="{A6BFA61F-4DA0-7A48-8E04-C53E2D3FC28E}" type="pres">
      <dgm:prSet presAssocID="{2E0D60E6-8C27-834F-A20C-7F0F09BCD230}" presName="parentText" presStyleLbl="node1" presStyleIdx="0" presStyleCnt="2" custLinFactNeighborX="925" custLinFactNeighborY="-9765">
        <dgm:presLayoutVars>
          <dgm:chMax val="0"/>
          <dgm:bulletEnabled val="1"/>
        </dgm:presLayoutVars>
      </dgm:prSet>
      <dgm:spPr/>
    </dgm:pt>
    <dgm:pt modelId="{984FD62C-0C0C-484E-A24D-E8058FC2BDFA}" type="pres">
      <dgm:prSet presAssocID="{2E0D60E6-8C27-834F-A20C-7F0F09BCD230}" presName="childText" presStyleLbl="revTx" presStyleIdx="0" presStyleCnt="2">
        <dgm:presLayoutVars>
          <dgm:bulletEnabled val="1"/>
        </dgm:presLayoutVars>
      </dgm:prSet>
      <dgm:spPr/>
    </dgm:pt>
    <dgm:pt modelId="{152CFBE8-6682-FD4D-8E45-3040E56FAA75}" type="pres">
      <dgm:prSet presAssocID="{4E768B3E-3518-6748-8B81-10D5C43620B8}" presName="parentText" presStyleLbl="node1" presStyleIdx="1" presStyleCnt="2" custLinFactNeighborX="439" custLinFactNeighborY="-7558">
        <dgm:presLayoutVars>
          <dgm:chMax val="0"/>
          <dgm:bulletEnabled val="1"/>
        </dgm:presLayoutVars>
      </dgm:prSet>
      <dgm:spPr/>
    </dgm:pt>
    <dgm:pt modelId="{794338D0-85C9-B948-AD4C-DBD99D6C7515}" type="pres">
      <dgm:prSet presAssocID="{4E768B3E-3518-6748-8B81-10D5C43620B8}" presName="childText" presStyleLbl="revTx" presStyleIdx="1" presStyleCnt="2" custLinFactNeighborX="-1132" custLinFactNeighborY="85679">
        <dgm:presLayoutVars>
          <dgm:bulletEnabled val="1"/>
        </dgm:presLayoutVars>
      </dgm:prSet>
      <dgm:spPr/>
    </dgm:pt>
  </dgm:ptLst>
  <dgm:cxnLst>
    <dgm:cxn modelId="{2A323F08-DCBC-A045-9F98-150607A51830}" srcId="{4E768B3E-3518-6748-8B81-10D5C43620B8}" destId="{AD45B975-F8E3-CB48-AD41-E4879844B642}" srcOrd="0" destOrd="0" parTransId="{95BA5FDE-E5AA-1C44-A329-1EE13EA40395}" sibTransId="{8562E5DF-E4F1-1E46-A1B8-A2646DC67022}"/>
    <dgm:cxn modelId="{08F9A71C-A756-5145-98C6-D7E25DEFE8A7}" type="presOf" srcId="{B7A7519D-46EA-AA47-8AC1-5CCB398F90BB}" destId="{4546FF13-50CD-2847-8D3A-D732BFD49E9E}" srcOrd="0" destOrd="0" presId="urn:microsoft.com/office/officeart/2005/8/layout/vList2"/>
    <dgm:cxn modelId="{CAE1AC29-584C-7744-AC3B-A1BA66C23B71}" type="presOf" srcId="{0726FC0C-184B-914C-9A7C-0721AFE19FCD}" destId="{984FD62C-0C0C-484E-A24D-E8058FC2BDFA}" srcOrd="0" destOrd="1" presId="urn:microsoft.com/office/officeart/2005/8/layout/vList2"/>
    <dgm:cxn modelId="{D6A37B2E-6EE3-45A2-9B47-7F02EFC0FB16}" type="presOf" srcId="{1DB7C2D9-C202-4CE0-BE66-2F63FA184773}" destId="{984FD62C-0C0C-484E-A24D-E8058FC2BDFA}" srcOrd="0" destOrd="3" presId="urn:microsoft.com/office/officeart/2005/8/layout/vList2"/>
    <dgm:cxn modelId="{94C82A45-7329-6B4D-B895-B20C999B49B4}" type="presOf" srcId="{AD45B975-F8E3-CB48-AD41-E4879844B642}" destId="{794338D0-85C9-B948-AD4C-DBD99D6C7515}" srcOrd="0" destOrd="0" presId="urn:microsoft.com/office/officeart/2005/8/layout/vList2"/>
    <dgm:cxn modelId="{92F17C57-70BF-0045-B063-B73DBEB6CE97}" type="presOf" srcId="{C260E234-2008-0647-8B92-BA0C150FB4DE}" destId="{794338D0-85C9-B948-AD4C-DBD99D6C7515}" srcOrd="0" destOrd="2" presId="urn:microsoft.com/office/officeart/2005/8/layout/vList2"/>
    <dgm:cxn modelId="{942F5158-3C4F-9649-9A60-EF2BE72A1A40}" srcId="{4E768B3E-3518-6748-8B81-10D5C43620B8}" destId="{1DAA899C-01C0-6940-8BF4-BEC8E47CE414}" srcOrd="1" destOrd="0" parTransId="{525CD314-99B7-B84F-AC1C-7792A17CE0B4}" sibTransId="{A31C11DE-3136-EC4B-8FED-0392C4F39C8D}"/>
    <dgm:cxn modelId="{D2BE8279-74C3-0A48-9281-3A2FAFD658E9}" type="presOf" srcId="{1DAA899C-01C0-6940-8BF4-BEC8E47CE414}" destId="{794338D0-85C9-B948-AD4C-DBD99D6C7515}" srcOrd="0" destOrd="1" presId="urn:microsoft.com/office/officeart/2005/8/layout/vList2"/>
    <dgm:cxn modelId="{48A4857A-E722-2B41-990A-C7647DD53162}" srcId="{B7A7519D-46EA-AA47-8AC1-5CCB398F90BB}" destId="{4E768B3E-3518-6748-8B81-10D5C43620B8}" srcOrd="1" destOrd="0" parTransId="{8785F974-D5D6-C544-A2FC-26E16CF96E7B}" sibTransId="{F813BEE1-E4D9-8C45-B5B7-8A317D8382F3}"/>
    <dgm:cxn modelId="{3134A68B-FE8D-474A-B313-8259D60B10EC}" srcId="{2E0D60E6-8C27-834F-A20C-7F0F09BCD230}" destId="{B897D8DC-4512-7D4C-898C-46BEC8206E84}" srcOrd="2" destOrd="0" parTransId="{485B03E7-4A84-AC4B-8BA8-1B87DA6222C5}" sibTransId="{0AFB7F3B-7D35-1E4D-9849-4E5D66445B7F}"/>
    <dgm:cxn modelId="{E155B395-AFC4-134C-9C8C-6D69C98A2D15}" srcId="{2E0D60E6-8C27-834F-A20C-7F0F09BCD230}" destId="{D8998811-03BC-F14B-B5B1-1C6954552E62}" srcOrd="0" destOrd="0" parTransId="{8B7B6E87-0E7A-574C-B71F-609A570B6919}" sibTransId="{B2EECC31-F955-DD43-B327-14EE718F142F}"/>
    <dgm:cxn modelId="{1F29A19C-AB23-BC44-8D1D-351919307975}" type="presOf" srcId="{2E0D60E6-8C27-834F-A20C-7F0F09BCD230}" destId="{A6BFA61F-4DA0-7A48-8E04-C53E2D3FC28E}" srcOrd="0" destOrd="0" presId="urn:microsoft.com/office/officeart/2005/8/layout/vList2"/>
    <dgm:cxn modelId="{206CF29D-6DCA-1B4F-A11B-C64D108E2035}" type="presOf" srcId="{B897D8DC-4512-7D4C-898C-46BEC8206E84}" destId="{984FD62C-0C0C-484E-A24D-E8058FC2BDFA}" srcOrd="0" destOrd="2" presId="urn:microsoft.com/office/officeart/2005/8/layout/vList2"/>
    <dgm:cxn modelId="{F47C3F9F-567F-9C4F-83E0-13008CEB0C29}" type="presOf" srcId="{D8998811-03BC-F14B-B5B1-1C6954552E62}" destId="{984FD62C-0C0C-484E-A24D-E8058FC2BDFA}" srcOrd="0" destOrd="0" presId="urn:microsoft.com/office/officeart/2005/8/layout/vList2"/>
    <dgm:cxn modelId="{3FC370CD-5DCF-4703-BCD9-08F4E292A58F}" srcId="{2E0D60E6-8C27-834F-A20C-7F0F09BCD230}" destId="{1DB7C2D9-C202-4CE0-BE66-2F63FA184773}" srcOrd="3" destOrd="0" parTransId="{293E7AD0-248D-4E1A-9146-9E06568ED7BF}" sibTransId="{2A88E340-4DFF-4BDD-9DBB-59FAB5696809}"/>
    <dgm:cxn modelId="{A67AA0DA-B1C8-1F4F-8F90-BEEE9EC7981F}" srcId="{B7A7519D-46EA-AA47-8AC1-5CCB398F90BB}" destId="{2E0D60E6-8C27-834F-A20C-7F0F09BCD230}" srcOrd="0" destOrd="0" parTransId="{5C47BB0B-5791-2C40-8A69-BACC060DF63B}" sibTransId="{B202230E-FEE1-5645-B6EF-72429E733D43}"/>
    <dgm:cxn modelId="{59DEF2E4-3DA4-6648-B975-64A8965E754B}" srcId="{4E768B3E-3518-6748-8B81-10D5C43620B8}" destId="{C260E234-2008-0647-8B92-BA0C150FB4DE}" srcOrd="2" destOrd="0" parTransId="{3E4B492F-34B9-C149-B28A-882758CC84A1}" sibTransId="{40A594D7-C009-D845-9C79-A718C5EE7D5F}"/>
    <dgm:cxn modelId="{1FFD30F9-00BA-C846-848E-C94D72D77839}" srcId="{2E0D60E6-8C27-834F-A20C-7F0F09BCD230}" destId="{0726FC0C-184B-914C-9A7C-0721AFE19FCD}" srcOrd="1" destOrd="0" parTransId="{915DB2EC-B38A-294D-A178-E2549406E7F1}" sibTransId="{8B826450-AA8E-8342-832E-27FBB43ED7D4}"/>
    <dgm:cxn modelId="{8B6318FE-665A-A54E-B5C6-CB55FDB5B3AA}" type="presOf" srcId="{4E768B3E-3518-6748-8B81-10D5C43620B8}" destId="{152CFBE8-6682-FD4D-8E45-3040E56FAA75}" srcOrd="0" destOrd="0" presId="urn:microsoft.com/office/officeart/2005/8/layout/vList2"/>
    <dgm:cxn modelId="{81DAC91B-78C4-3343-95F4-27489C756282}" type="presParOf" srcId="{4546FF13-50CD-2847-8D3A-D732BFD49E9E}" destId="{A6BFA61F-4DA0-7A48-8E04-C53E2D3FC28E}" srcOrd="0" destOrd="0" presId="urn:microsoft.com/office/officeart/2005/8/layout/vList2"/>
    <dgm:cxn modelId="{1E9D5F93-F61C-2E49-9E18-A4C9C5AE8C36}" type="presParOf" srcId="{4546FF13-50CD-2847-8D3A-D732BFD49E9E}" destId="{984FD62C-0C0C-484E-A24D-E8058FC2BDFA}" srcOrd="1" destOrd="0" presId="urn:microsoft.com/office/officeart/2005/8/layout/vList2"/>
    <dgm:cxn modelId="{C7C00FBC-1FC4-344A-9F6B-7CE42B885CE4}" type="presParOf" srcId="{4546FF13-50CD-2847-8D3A-D732BFD49E9E}" destId="{152CFBE8-6682-FD4D-8E45-3040E56FAA75}" srcOrd="2" destOrd="0" presId="urn:microsoft.com/office/officeart/2005/8/layout/vList2"/>
    <dgm:cxn modelId="{635BEAFE-AFE7-3741-AEF1-56C9CC6AFBC3}" type="presParOf" srcId="{4546FF13-50CD-2847-8D3A-D732BFD49E9E}" destId="{794338D0-85C9-B948-AD4C-DBD99D6C7515}"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A9BC5F-3A18-1145-9DF3-8A2769163914}"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3651319E-82F7-8E47-97E7-0C199BF33A83}">
      <dgm:prSet phldrT="[Text]"/>
      <dgm:spPr/>
      <dgm:t>
        <a:bodyPr/>
        <a:lstStyle/>
        <a:p>
          <a:pPr rtl="0"/>
          <a:r>
            <a:rPr lang="en-US">
              <a:latin typeface="Arial"/>
              <a:cs typeface="Arial"/>
            </a:rPr>
            <a:t>Materials </a:t>
          </a:r>
        </a:p>
      </dgm:t>
    </dgm:pt>
    <dgm:pt modelId="{7F0A63E0-EA2B-9348-BAFF-29F71E9DCFAF}" type="parTrans" cxnId="{0BA8B5DC-8B38-A24C-A224-E8AB7B957A62}">
      <dgm:prSet/>
      <dgm:spPr/>
      <dgm:t>
        <a:bodyPr/>
        <a:lstStyle/>
        <a:p>
          <a:endParaRPr lang="en-US"/>
        </a:p>
      </dgm:t>
    </dgm:pt>
    <dgm:pt modelId="{B5ED2F43-31C2-0D4A-92C4-E020EE93F85A}" type="sibTrans" cxnId="{0BA8B5DC-8B38-A24C-A224-E8AB7B957A62}">
      <dgm:prSet/>
      <dgm:spPr/>
      <dgm:t>
        <a:bodyPr/>
        <a:lstStyle/>
        <a:p>
          <a:endParaRPr lang="en-US"/>
        </a:p>
      </dgm:t>
    </dgm:pt>
    <dgm:pt modelId="{8D6EEA65-B3C7-3D49-A04B-F1AC50CAE219}">
      <dgm:prSet phldrT="[Text]" custT="1"/>
      <dgm:spPr/>
      <dgm:t>
        <a:bodyPr/>
        <a:lstStyle/>
        <a:p>
          <a:r>
            <a:rPr lang="en-US" sz="2400">
              <a:latin typeface="Arial"/>
              <a:cs typeface="Arial"/>
            </a:rPr>
            <a:t>Inside Layer: 3D Printed with PLA</a:t>
          </a:r>
        </a:p>
      </dgm:t>
    </dgm:pt>
    <dgm:pt modelId="{BEC5D3C8-04F7-F047-BFC5-FC99A01979A1}" type="parTrans" cxnId="{F24E2B2F-1CAB-8145-B446-C542AA53FE53}">
      <dgm:prSet/>
      <dgm:spPr/>
      <dgm:t>
        <a:bodyPr/>
        <a:lstStyle/>
        <a:p>
          <a:endParaRPr lang="en-US"/>
        </a:p>
      </dgm:t>
    </dgm:pt>
    <dgm:pt modelId="{C4A8233D-1B76-7244-BEAB-ECF88D4010EB}" type="sibTrans" cxnId="{F24E2B2F-1CAB-8145-B446-C542AA53FE53}">
      <dgm:prSet/>
      <dgm:spPr/>
      <dgm:t>
        <a:bodyPr/>
        <a:lstStyle/>
        <a:p>
          <a:endParaRPr lang="en-US"/>
        </a:p>
      </dgm:t>
    </dgm:pt>
    <dgm:pt modelId="{4DAC1130-040B-954C-9AAF-B040CA46E927}">
      <dgm:prSet phldrT="[Text]"/>
      <dgm:spPr/>
      <dgm:t>
        <a:bodyPr/>
        <a:lstStyle/>
        <a:p>
          <a:r>
            <a:rPr lang="en-US">
              <a:latin typeface="Arial"/>
              <a:cs typeface="Arial"/>
            </a:rPr>
            <a:t>Configuration</a:t>
          </a:r>
        </a:p>
      </dgm:t>
    </dgm:pt>
    <dgm:pt modelId="{32B9B1FA-AFF0-5A4C-ADD4-4DDCC190EC50}" type="parTrans" cxnId="{10CADCE6-8CEA-5B4D-BF6A-8AFF2DE754ED}">
      <dgm:prSet/>
      <dgm:spPr/>
      <dgm:t>
        <a:bodyPr/>
        <a:lstStyle/>
        <a:p>
          <a:endParaRPr lang="en-US"/>
        </a:p>
      </dgm:t>
    </dgm:pt>
    <dgm:pt modelId="{FA16EA2B-C8AF-BC43-88A0-1B1DA0D128C7}" type="sibTrans" cxnId="{10CADCE6-8CEA-5B4D-BF6A-8AFF2DE754ED}">
      <dgm:prSet/>
      <dgm:spPr/>
      <dgm:t>
        <a:bodyPr/>
        <a:lstStyle/>
        <a:p>
          <a:endParaRPr lang="en-US"/>
        </a:p>
      </dgm:t>
    </dgm:pt>
    <dgm:pt modelId="{488B4CF7-A941-4248-BFCB-2F9227765C5D}">
      <dgm:prSet phldrT="[Text]" custT="1"/>
      <dgm:spPr/>
      <dgm:t>
        <a:bodyPr/>
        <a:lstStyle/>
        <a:p>
          <a:r>
            <a:rPr lang="en-US" sz="2400">
              <a:latin typeface="Arial"/>
              <a:cs typeface="Arial"/>
            </a:rPr>
            <a:t>Well-rounded with angle of 45 degrees</a:t>
          </a:r>
        </a:p>
      </dgm:t>
    </dgm:pt>
    <dgm:pt modelId="{C250DEB9-82C3-B548-B20D-BEC0AA17A2FB}" type="parTrans" cxnId="{6EE576C5-7707-0C46-A3AE-91F951CADA6D}">
      <dgm:prSet/>
      <dgm:spPr/>
      <dgm:t>
        <a:bodyPr/>
        <a:lstStyle/>
        <a:p>
          <a:endParaRPr lang="en-US"/>
        </a:p>
      </dgm:t>
    </dgm:pt>
    <dgm:pt modelId="{97CEBAD4-F67A-2044-A655-996649F2CFAB}" type="sibTrans" cxnId="{6EE576C5-7707-0C46-A3AE-91F951CADA6D}">
      <dgm:prSet/>
      <dgm:spPr/>
      <dgm:t>
        <a:bodyPr/>
        <a:lstStyle/>
        <a:p>
          <a:endParaRPr lang="en-US"/>
        </a:p>
      </dgm:t>
    </dgm:pt>
    <dgm:pt modelId="{A90EB590-6319-DE40-B048-B52B98C764D5}">
      <dgm:prSet phldrT="[Text]" custT="1"/>
      <dgm:spPr/>
      <dgm:t>
        <a:bodyPr/>
        <a:lstStyle/>
        <a:p>
          <a:r>
            <a:rPr lang="en-US" sz="2400">
              <a:latin typeface="Arial"/>
              <a:cs typeface="Arial"/>
            </a:rPr>
            <a:t>Cylindrical</a:t>
          </a:r>
        </a:p>
      </dgm:t>
    </dgm:pt>
    <dgm:pt modelId="{7D2D28C9-AD16-E149-831D-CFCAEC0A9FF3}" type="parTrans" cxnId="{0FA4AE8F-8F24-6A42-A783-D4C6CC6F000C}">
      <dgm:prSet/>
      <dgm:spPr/>
      <dgm:t>
        <a:bodyPr/>
        <a:lstStyle/>
        <a:p>
          <a:endParaRPr lang="en-US"/>
        </a:p>
      </dgm:t>
    </dgm:pt>
    <dgm:pt modelId="{BE6D9B5D-4194-0A4E-9899-5E6519D51B07}" type="sibTrans" cxnId="{0FA4AE8F-8F24-6A42-A783-D4C6CC6F000C}">
      <dgm:prSet/>
      <dgm:spPr/>
      <dgm:t>
        <a:bodyPr/>
        <a:lstStyle/>
        <a:p>
          <a:endParaRPr lang="en-US"/>
        </a:p>
      </dgm:t>
    </dgm:pt>
    <dgm:pt modelId="{18BFB20E-A092-5442-BDE6-4856039588E8}">
      <dgm:prSet phldrT="[Text]" custT="1"/>
      <dgm:spPr/>
      <dgm:t>
        <a:bodyPr/>
        <a:lstStyle/>
        <a:p>
          <a:pPr rtl="0"/>
          <a:r>
            <a:rPr lang="en-US" sz="2400">
              <a:latin typeface="Arial"/>
              <a:cs typeface="Arial"/>
            </a:rPr>
            <a:t>Middle Layer: Foam for ultrasonics</a:t>
          </a:r>
        </a:p>
      </dgm:t>
    </dgm:pt>
    <dgm:pt modelId="{C3122AB3-2D98-7540-AF69-F9F9592DA025}" type="parTrans" cxnId="{030576C7-86FD-4540-933D-E19F12BF00C4}">
      <dgm:prSet/>
      <dgm:spPr/>
      <dgm:t>
        <a:bodyPr/>
        <a:lstStyle/>
        <a:p>
          <a:endParaRPr lang="en-US"/>
        </a:p>
      </dgm:t>
    </dgm:pt>
    <dgm:pt modelId="{F1139A00-AE0D-E340-BC4F-F7B2CCB13D74}" type="sibTrans" cxnId="{030576C7-86FD-4540-933D-E19F12BF00C4}">
      <dgm:prSet/>
      <dgm:spPr/>
      <dgm:t>
        <a:bodyPr/>
        <a:lstStyle/>
        <a:p>
          <a:endParaRPr lang="en-US"/>
        </a:p>
      </dgm:t>
    </dgm:pt>
    <dgm:pt modelId="{C3D77DC1-AFB7-7745-9316-8F24CC77A23E}">
      <dgm:prSet phldrT="[Text]" custT="1"/>
      <dgm:spPr/>
      <dgm:t>
        <a:bodyPr/>
        <a:lstStyle/>
        <a:p>
          <a:pPr rtl="0"/>
          <a:r>
            <a:rPr lang="en-US" sz="2400">
              <a:latin typeface="Arial"/>
              <a:cs typeface="Arial"/>
            </a:rPr>
            <a:t>Outside Layer: PLA </a:t>
          </a:r>
        </a:p>
      </dgm:t>
    </dgm:pt>
    <dgm:pt modelId="{D8CFEA22-6249-0D42-8906-0F748C6B0AE9}" type="parTrans" cxnId="{B712016B-7AFD-704C-A235-F567617D46E0}">
      <dgm:prSet/>
      <dgm:spPr/>
      <dgm:t>
        <a:bodyPr/>
        <a:lstStyle/>
        <a:p>
          <a:endParaRPr lang="en-US"/>
        </a:p>
      </dgm:t>
    </dgm:pt>
    <dgm:pt modelId="{BC0998D3-533B-5A48-A775-D61C3F6478E7}" type="sibTrans" cxnId="{B712016B-7AFD-704C-A235-F567617D46E0}">
      <dgm:prSet/>
      <dgm:spPr/>
      <dgm:t>
        <a:bodyPr/>
        <a:lstStyle/>
        <a:p>
          <a:endParaRPr lang="en-US"/>
        </a:p>
      </dgm:t>
    </dgm:pt>
    <dgm:pt modelId="{D1F0328A-165B-3845-9475-FDE2C7392E51}" type="pres">
      <dgm:prSet presAssocID="{E8A9BC5F-3A18-1145-9DF3-8A2769163914}" presName="linear" presStyleCnt="0">
        <dgm:presLayoutVars>
          <dgm:animLvl val="lvl"/>
          <dgm:resizeHandles val="exact"/>
        </dgm:presLayoutVars>
      </dgm:prSet>
      <dgm:spPr/>
    </dgm:pt>
    <dgm:pt modelId="{63BBAC63-2E80-BF40-BC1A-C649F8B2284F}" type="pres">
      <dgm:prSet presAssocID="{3651319E-82F7-8E47-97E7-0C199BF33A83}" presName="parentText" presStyleLbl="node1" presStyleIdx="0" presStyleCnt="2">
        <dgm:presLayoutVars>
          <dgm:chMax val="0"/>
          <dgm:bulletEnabled val="1"/>
        </dgm:presLayoutVars>
      </dgm:prSet>
      <dgm:spPr/>
    </dgm:pt>
    <dgm:pt modelId="{9AD65B53-CA0E-DC4D-A234-E14F4BFCE65A}" type="pres">
      <dgm:prSet presAssocID="{3651319E-82F7-8E47-97E7-0C199BF33A83}" presName="childText" presStyleLbl="revTx" presStyleIdx="0" presStyleCnt="2">
        <dgm:presLayoutVars>
          <dgm:bulletEnabled val="1"/>
        </dgm:presLayoutVars>
      </dgm:prSet>
      <dgm:spPr/>
    </dgm:pt>
    <dgm:pt modelId="{3F882CA8-2A0C-8D4F-9565-9F57EC14A5C4}" type="pres">
      <dgm:prSet presAssocID="{4DAC1130-040B-954C-9AAF-B040CA46E927}" presName="parentText" presStyleLbl="node1" presStyleIdx="1" presStyleCnt="2">
        <dgm:presLayoutVars>
          <dgm:chMax val="0"/>
          <dgm:bulletEnabled val="1"/>
        </dgm:presLayoutVars>
      </dgm:prSet>
      <dgm:spPr/>
    </dgm:pt>
    <dgm:pt modelId="{162FEE04-A5BA-AF44-9088-CAD1F958C093}" type="pres">
      <dgm:prSet presAssocID="{4DAC1130-040B-954C-9AAF-B040CA46E927}" presName="childText" presStyleLbl="revTx" presStyleIdx="1" presStyleCnt="2">
        <dgm:presLayoutVars>
          <dgm:bulletEnabled val="1"/>
        </dgm:presLayoutVars>
      </dgm:prSet>
      <dgm:spPr/>
    </dgm:pt>
  </dgm:ptLst>
  <dgm:cxnLst>
    <dgm:cxn modelId="{5464A722-AA8A-7E4A-8550-AFE47DE31E5A}" type="presOf" srcId="{E8A9BC5F-3A18-1145-9DF3-8A2769163914}" destId="{D1F0328A-165B-3845-9475-FDE2C7392E51}" srcOrd="0" destOrd="0" presId="urn:microsoft.com/office/officeart/2005/8/layout/vList2"/>
    <dgm:cxn modelId="{F24E2B2F-1CAB-8145-B446-C542AA53FE53}" srcId="{3651319E-82F7-8E47-97E7-0C199BF33A83}" destId="{8D6EEA65-B3C7-3D49-A04B-F1AC50CAE219}" srcOrd="0" destOrd="0" parTransId="{BEC5D3C8-04F7-F047-BFC5-FC99A01979A1}" sibTransId="{C4A8233D-1B76-7244-BEAB-ECF88D4010EB}"/>
    <dgm:cxn modelId="{8BBE5561-5A3B-C249-9622-B2BCE6847CAC}" type="presOf" srcId="{8D6EEA65-B3C7-3D49-A04B-F1AC50CAE219}" destId="{9AD65B53-CA0E-DC4D-A234-E14F4BFCE65A}" srcOrd="0" destOrd="0" presId="urn:microsoft.com/office/officeart/2005/8/layout/vList2"/>
    <dgm:cxn modelId="{B712016B-7AFD-704C-A235-F567617D46E0}" srcId="{3651319E-82F7-8E47-97E7-0C199BF33A83}" destId="{C3D77DC1-AFB7-7745-9316-8F24CC77A23E}" srcOrd="2" destOrd="0" parTransId="{D8CFEA22-6249-0D42-8906-0F748C6B0AE9}" sibTransId="{BC0998D3-533B-5A48-A775-D61C3F6478E7}"/>
    <dgm:cxn modelId="{57E6E74F-6F75-6744-A7A5-58FD03E2AADC}" type="presOf" srcId="{C3D77DC1-AFB7-7745-9316-8F24CC77A23E}" destId="{9AD65B53-CA0E-DC4D-A234-E14F4BFCE65A}" srcOrd="0" destOrd="2" presId="urn:microsoft.com/office/officeart/2005/8/layout/vList2"/>
    <dgm:cxn modelId="{126D0C5A-773E-8D44-AFC8-E946B5DD1DD2}" type="presOf" srcId="{18BFB20E-A092-5442-BDE6-4856039588E8}" destId="{9AD65B53-CA0E-DC4D-A234-E14F4BFCE65A}" srcOrd="0" destOrd="1" presId="urn:microsoft.com/office/officeart/2005/8/layout/vList2"/>
    <dgm:cxn modelId="{0FA4AE8F-8F24-6A42-A783-D4C6CC6F000C}" srcId="{4DAC1130-040B-954C-9AAF-B040CA46E927}" destId="{A90EB590-6319-DE40-B048-B52B98C764D5}" srcOrd="0" destOrd="0" parTransId="{7D2D28C9-AD16-E149-831D-CFCAEC0A9FF3}" sibTransId="{BE6D9B5D-4194-0A4E-9899-5E6519D51B07}"/>
    <dgm:cxn modelId="{788F9F92-0180-764E-AF54-E3F8FAD2F99C}" type="presOf" srcId="{4DAC1130-040B-954C-9AAF-B040CA46E927}" destId="{3F882CA8-2A0C-8D4F-9565-9F57EC14A5C4}" srcOrd="0" destOrd="0" presId="urn:microsoft.com/office/officeart/2005/8/layout/vList2"/>
    <dgm:cxn modelId="{9779619D-1F01-714D-BE18-89A327F7622E}" type="presOf" srcId="{A90EB590-6319-DE40-B048-B52B98C764D5}" destId="{162FEE04-A5BA-AF44-9088-CAD1F958C093}" srcOrd="0" destOrd="0" presId="urn:microsoft.com/office/officeart/2005/8/layout/vList2"/>
    <dgm:cxn modelId="{6EE576C5-7707-0C46-A3AE-91F951CADA6D}" srcId="{4DAC1130-040B-954C-9AAF-B040CA46E927}" destId="{488B4CF7-A941-4248-BFCB-2F9227765C5D}" srcOrd="1" destOrd="0" parTransId="{C250DEB9-82C3-B548-B20D-BEC0AA17A2FB}" sibTransId="{97CEBAD4-F67A-2044-A655-996649F2CFAB}"/>
    <dgm:cxn modelId="{44F75FC6-F115-EB41-91F9-C38BCD9D3110}" type="presOf" srcId="{488B4CF7-A941-4248-BFCB-2F9227765C5D}" destId="{162FEE04-A5BA-AF44-9088-CAD1F958C093}" srcOrd="0" destOrd="1" presId="urn:microsoft.com/office/officeart/2005/8/layout/vList2"/>
    <dgm:cxn modelId="{030576C7-86FD-4540-933D-E19F12BF00C4}" srcId="{3651319E-82F7-8E47-97E7-0C199BF33A83}" destId="{18BFB20E-A092-5442-BDE6-4856039588E8}" srcOrd="1" destOrd="0" parTransId="{C3122AB3-2D98-7540-AF69-F9F9592DA025}" sibTransId="{F1139A00-AE0D-E340-BC4F-F7B2CCB13D74}"/>
    <dgm:cxn modelId="{0BA8B5DC-8B38-A24C-A224-E8AB7B957A62}" srcId="{E8A9BC5F-3A18-1145-9DF3-8A2769163914}" destId="{3651319E-82F7-8E47-97E7-0C199BF33A83}" srcOrd="0" destOrd="0" parTransId="{7F0A63E0-EA2B-9348-BAFF-29F71E9DCFAF}" sibTransId="{B5ED2F43-31C2-0D4A-92C4-E020EE93F85A}"/>
    <dgm:cxn modelId="{10CADCE6-8CEA-5B4D-BF6A-8AFF2DE754ED}" srcId="{E8A9BC5F-3A18-1145-9DF3-8A2769163914}" destId="{4DAC1130-040B-954C-9AAF-B040CA46E927}" srcOrd="1" destOrd="0" parTransId="{32B9B1FA-AFF0-5A4C-ADD4-4DDCC190EC50}" sibTransId="{FA16EA2B-C8AF-BC43-88A0-1B1DA0D128C7}"/>
    <dgm:cxn modelId="{895B33FA-6302-FC41-8FC4-0C556DAB6366}" type="presOf" srcId="{3651319E-82F7-8E47-97E7-0C199BF33A83}" destId="{63BBAC63-2E80-BF40-BC1A-C649F8B2284F}" srcOrd="0" destOrd="0" presId="urn:microsoft.com/office/officeart/2005/8/layout/vList2"/>
    <dgm:cxn modelId="{917B5522-84DB-4647-A407-3D16899DEAA5}" type="presParOf" srcId="{D1F0328A-165B-3845-9475-FDE2C7392E51}" destId="{63BBAC63-2E80-BF40-BC1A-C649F8B2284F}" srcOrd="0" destOrd="0" presId="urn:microsoft.com/office/officeart/2005/8/layout/vList2"/>
    <dgm:cxn modelId="{F8C04F0D-FD1A-4F43-9A8C-4C03217486FF}" type="presParOf" srcId="{D1F0328A-165B-3845-9475-FDE2C7392E51}" destId="{9AD65B53-CA0E-DC4D-A234-E14F4BFCE65A}" srcOrd="1" destOrd="0" presId="urn:microsoft.com/office/officeart/2005/8/layout/vList2"/>
    <dgm:cxn modelId="{16DF16F6-85EE-344A-9BE8-FF16AA6A1EA9}" type="presParOf" srcId="{D1F0328A-165B-3845-9475-FDE2C7392E51}" destId="{3F882CA8-2A0C-8D4F-9565-9F57EC14A5C4}" srcOrd="2" destOrd="0" presId="urn:microsoft.com/office/officeart/2005/8/layout/vList2"/>
    <dgm:cxn modelId="{70CD1890-C9C9-EE4C-9371-DD8877A5FC93}" type="presParOf" srcId="{D1F0328A-165B-3845-9475-FDE2C7392E51}" destId="{162FEE04-A5BA-AF44-9088-CAD1F958C09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B4AACA-01E5-7746-97E4-22B4CA90538E}" type="doc">
      <dgm:prSet loTypeId="urn:microsoft.com/office/officeart/2005/8/layout/hProcess7" loCatId="" qsTypeId="urn:microsoft.com/office/officeart/2005/8/quickstyle/simple1" qsCatId="simple" csTypeId="urn:microsoft.com/office/officeart/2005/8/colors/accent1_2" csCatId="accent1" phldr="1"/>
      <dgm:spPr/>
      <dgm:t>
        <a:bodyPr/>
        <a:lstStyle/>
        <a:p>
          <a:endParaRPr lang="en-US"/>
        </a:p>
      </dgm:t>
    </dgm:pt>
    <dgm:pt modelId="{0555D927-181A-A14E-A3F8-24F5CAE5C527}">
      <dgm:prSet phldrT="[Text]"/>
      <dgm:spPr/>
      <dgm:t>
        <a:bodyPr/>
        <a:lstStyle/>
        <a:p>
          <a:endParaRPr lang="en-US"/>
        </a:p>
      </dgm:t>
    </dgm:pt>
    <dgm:pt modelId="{CF469D29-DA2E-FA4F-B6E4-D985AFEF21ED}" type="parTrans" cxnId="{5C12BFE2-376C-8F48-903E-404707E16A82}">
      <dgm:prSet/>
      <dgm:spPr/>
      <dgm:t>
        <a:bodyPr/>
        <a:lstStyle/>
        <a:p>
          <a:endParaRPr lang="en-US"/>
        </a:p>
      </dgm:t>
    </dgm:pt>
    <dgm:pt modelId="{037F930A-5A59-B246-876D-D16A60F90561}" type="sibTrans" cxnId="{5C12BFE2-376C-8F48-903E-404707E16A82}">
      <dgm:prSet/>
      <dgm:spPr/>
      <dgm:t>
        <a:bodyPr/>
        <a:lstStyle/>
        <a:p>
          <a:endParaRPr lang="en-US"/>
        </a:p>
      </dgm:t>
    </dgm:pt>
    <dgm:pt modelId="{E0C5967F-4D34-F247-8412-A03BF2F91D08}">
      <dgm:prSet phldrT="[Text]"/>
      <dgm:spPr/>
      <dgm:t>
        <a:bodyPr/>
        <a:lstStyle/>
        <a:p>
          <a:endParaRPr lang="en-US"/>
        </a:p>
      </dgm:t>
    </dgm:pt>
    <dgm:pt modelId="{3784E460-36C5-2E46-BF40-255BC5456649}" type="parTrans" cxnId="{EBBFD3A9-B43D-FA45-AE3B-9E1F70CA376F}">
      <dgm:prSet/>
      <dgm:spPr/>
      <dgm:t>
        <a:bodyPr/>
        <a:lstStyle/>
        <a:p>
          <a:endParaRPr lang="en-US"/>
        </a:p>
      </dgm:t>
    </dgm:pt>
    <dgm:pt modelId="{D653CAA0-024F-8C4A-A933-D146D107F3DF}" type="sibTrans" cxnId="{EBBFD3A9-B43D-FA45-AE3B-9E1F70CA376F}">
      <dgm:prSet/>
      <dgm:spPr/>
      <dgm:t>
        <a:bodyPr/>
        <a:lstStyle/>
        <a:p>
          <a:endParaRPr lang="en-US"/>
        </a:p>
      </dgm:t>
    </dgm:pt>
    <dgm:pt modelId="{2B3016B1-9BFC-054B-8176-F9346D9C068E}">
      <dgm:prSet phldrT="[Text]" custT="1"/>
      <dgm:spPr/>
      <dgm:t>
        <a:bodyPr/>
        <a:lstStyle/>
        <a:p>
          <a:pPr algn="l"/>
          <a:endParaRPr lang="en-US" sz="1200"/>
        </a:p>
      </dgm:t>
    </dgm:pt>
    <dgm:pt modelId="{02BDF5C8-CB10-D148-99D5-F3213E65D34E}" type="parTrans" cxnId="{F6C48E63-FB6F-084B-BDFE-49427B8A34DE}">
      <dgm:prSet/>
      <dgm:spPr/>
      <dgm:t>
        <a:bodyPr/>
        <a:lstStyle/>
        <a:p>
          <a:endParaRPr lang="en-US"/>
        </a:p>
      </dgm:t>
    </dgm:pt>
    <dgm:pt modelId="{CD52861A-16E6-7843-B7D3-E004275F68EA}" type="sibTrans" cxnId="{F6C48E63-FB6F-084B-BDFE-49427B8A34DE}">
      <dgm:prSet/>
      <dgm:spPr/>
      <dgm:t>
        <a:bodyPr/>
        <a:lstStyle/>
        <a:p>
          <a:endParaRPr lang="en-US"/>
        </a:p>
      </dgm:t>
    </dgm:pt>
    <dgm:pt modelId="{0FC6B39C-AAC1-6E4A-ADE7-CBF6CE645950}">
      <dgm:prSet phldrT="[Text]"/>
      <dgm:spPr/>
      <dgm:t>
        <a:bodyPr/>
        <a:lstStyle/>
        <a:p>
          <a:endParaRPr lang="en-US"/>
        </a:p>
      </dgm:t>
    </dgm:pt>
    <dgm:pt modelId="{6F274096-F4B9-DB4A-A927-75CA13136DC3}" type="parTrans" cxnId="{F844E564-1417-2643-B7F4-D3D0BDF155D4}">
      <dgm:prSet/>
      <dgm:spPr/>
      <dgm:t>
        <a:bodyPr/>
        <a:lstStyle/>
        <a:p>
          <a:endParaRPr lang="en-US"/>
        </a:p>
      </dgm:t>
    </dgm:pt>
    <dgm:pt modelId="{0EA08B3A-CAF3-CB49-B02D-0AD75D6EABD6}" type="sibTrans" cxnId="{F844E564-1417-2643-B7F4-D3D0BDF155D4}">
      <dgm:prSet/>
      <dgm:spPr/>
      <dgm:t>
        <a:bodyPr/>
        <a:lstStyle/>
        <a:p>
          <a:endParaRPr lang="en-US"/>
        </a:p>
      </dgm:t>
    </dgm:pt>
    <dgm:pt modelId="{922F775A-F363-E34F-8500-718A2A53A9F1}" type="pres">
      <dgm:prSet presAssocID="{09B4AACA-01E5-7746-97E4-22B4CA90538E}" presName="Name0" presStyleCnt="0">
        <dgm:presLayoutVars>
          <dgm:dir/>
          <dgm:animLvl val="lvl"/>
          <dgm:resizeHandles val="exact"/>
        </dgm:presLayoutVars>
      </dgm:prSet>
      <dgm:spPr/>
    </dgm:pt>
    <dgm:pt modelId="{6660E7C9-B8A4-3F48-8E8B-C0F8C658639B}" type="pres">
      <dgm:prSet presAssocID="{0555D927-181A-A14E-A3F8-24F5CAE5C527}" presName="compositeNode" presStyleCnt="0">
        <dgm:presLayoutVars>
          <dgm:bulletEnabled val="1"/>
        </dgm:presLayoutVars>
      </dgm:prSet>
      <dgm:spPr/>
    </dgm:pt>
    <dgm:pt modelId="{E006C523-1929-0F4A-BFAB-390F6E1B83B8}" type="pres">
      <dgm:prSet presAssocID="{0555D927-181A-A14E-A3F8-24F5CAE5C527}" presName="bgRect" presStyleLbl="node1" presStyleIdx="0" presStyleCnt="3" custScaleX="93078" custScaleY="105641" custLinFactNeighborX="-14" custLinFactNeighborY="37208"/>
      <dgm:spPr/>
    </dgm:pt>
    <dgm:pt modelId="{50AA7AC8-EEFF-424E-A502-E7233F09D9E2}" type="pres">
      <dgm:prSet presAssocID="{0555D927-181A-A14E-A3F8-24F5CAE5C527}" presName="parentNode" presStyleLbl="node1" presStyleIdx="0" presStyleCnt="3">
        <dgm:presLayoutVars>
          <dgm:chMax val="0"/>
          <dgm:bulletEnabled val="1"/>
        </dgm:presLayoutVars>
      </dgm:prSet>
      <dgm:spPr/>
    </dgm:pt>
    <dgm:pt modelId="{49316A93-EF5D-D343-B91F-2AF32E570BA1}" type="pres">
      <dgm:prSet presAssocID="{037F930A-5A59-B246-876D-D16A60F90561}" presName="hSp" presStyleCnt="0"/>
      <dgm:spPr/>
    </dgm:pt>
    <dgm:pt modelId="{C3182CF4-7A7C-1149-B5D5-C989C8258BAF}" type="pres">
      <dgm:prSet presAssocID="{037F930A-5A59-B246-876D-D16A60F90561}" presName="vProcSp" presStyleCnt="0"/>
      <dgm:spPr/>
    </dgm:pt>
    <dgm:pt modelId="{1CCE5F4A-D08B-F140-AA04-FF69B0F11940}" type="pres">
      <dgm:prSet presAssocID="{037F930A-5A59-B246-876D-D16A60F90561}" presName="vSp1" presStyleCnt="0"/>
      <dgm:spPr/>
    </dgm:pt>
    <dgm:pt modelId="{8ECFF531-7F9C-6B47-8C37-981A91D2CFD9}" type="pres">
      <dgm:prSet presAssocID="{037F930A-5A59-B246-876D-D16A60F90561}" presName="simulatedConn" presStyleLbl="solidFgAcc1" presStyleIdx="0" presStyleCnt="2"/>
      <dgm:spPr/>
    </dgm:pt>
    <dgm:pt modelId="{09EE1435-ECD2-7143-A7A0-C98E5138626E}" type="pres">
      <dgm:prSet presAssocID="{037F930A-5A59-B246-876D-D16A60F90561}" presName="vSp2" presStyleCnt="0"/>
      <dgm:spPr/>
    </dgm:pt>
    <dgm:pt modelId="{417FD8E1-1E42-5542-B8B0-A619D4870FA6}" type="pres">
      <dgm:prSet presAssocID="{037F930A-5A59-B246-876D-D16A60F90561}" presName="sibTrans" presStyleCnt="0"/>
      <dgm:spPr/>
    </dgm:pt>
    <dgm:pt modelId="{3BF75B18-8F86-8242-925D-FC3002767000}" type="pres">
      <dgm:prSet presAssocID="{0FC6B39C-AAC1-6E4A-ADE7-CBF6CE645950}" presName="compositeNode" presStyleCnt="0">
        <dgm:presLayoutVars>
          <dgm:bulletEnabled val="1"/>
        </dgm:presLayoutVars>
      </dgm:prSet>
      <dgm:spPr/>
    </dgm:pt>
    <dgm:pt modelId="{02EF95C3-BBF6-EB40-9487-83C391DF82AA}" type="pres">
      <dgm:prSet presAssocID="{0FC6B39C-AAC1-6E4A-ADE7-CBF6CE645950}" presName="bgRect" presStyleLbl="node1" presStyleIdx="1" presStyleCnt="3" custScaleY="105482" custLinFactNeighborX="-73" custLinFactNeighborY="37257"/>
      <dgm:spPr/>
    </dgm:pt>
    <dgm:pt modelId="{F8F4654C-5D3E-A045-B9FC-97FC526E3FEF}" type="pres">
      <dgm:prSet presAssocID="{0FC6B39C-AAC1-6E4A-ADE7-CBF6CE645950}" presName="parentNode" presStyleLbl="node1" presStyleIdx="1" presStyleCnt="3">
        <dgm:presLayoutVars>
          <dgm:chMax val="0"/>
          <dgm:bulletEnabled val="1"/>
        </dgm:presLayoutVars>
      </dgm:prSet>
      <dgm:spPr/>
    </dgm:pt>
    <dgm:pt modelId="{DA52ABD0-9102-974A-AFE8-2689374BEA24}" type="pres">
      <dgm:prSet presAssocID="{0EA08B3A-CAF3-CB49-B02D-0AD75D6EABD6}" presName="hSp" presStyleCnt="0"/>
      <dgm:spPr/>
    </dgm:pt>
    <dgm:pt modelId="{10D3222D-A7A6-A547-9089-D5A6D76132C9}" type="pres">
      <dgm:prSet presAssocID="{0EA08B3A-CAF3-CB49-B02D-0AD75D6EABD6}" presName="vProcSp" presStyleCnt="0"/>
      <dgm:spPr/>
    </dgm:pt>
    <dgm:pt modelId="{B8B60F54-D7C4-F84E-B6B9-512F93782413}" type="pres">
      <dgm:prSet presAssocID="{0EA08B3A-CAF3-CB49-B02D-0AD75D6EABD6}" presName="vSp1" presStyleCnt="0"/>
      <dgm:spPr/>
    </dgm:pt>
    <dgm:pt modelId="{A8DF6FA2-DF8A-0447-A007-A54D2239DF47}" type="pres">
      <dgm:prSet presAssocID="{0EA08B3A-CAF3-CB49-B02D-0AD75D6EABD6}" presName="simulatedConn" presStyleLbl="solidFgAcc1" presStyleIdx="1" presStyleCnt="2"/>
      <dgm:spPr/>
    </dgm:pt>
    <dgm:pt modelId="{E4959FA4-336B-384C-93FC-482F036531EB}" type="pres">
      <dgm:prSet presAssocID="{0EA08B3A-CAF3-CB49-B02D-0AD75D6EABD6}" presName="vSp2" presStyleCnt="0"/>
      <dgm:spPr/>
    </dgm:pt>
    <dgm:pt modelId="{2BB3D6F4-1717-EE4F-9FF4-58FC1266944E}" type="pres">
      <dgm:prSet presAssocID="{0EA08B3A-CAF3-CB49-B02D-0AD75D6EABD6}" presName="sibTrans" presStyleCnt="0"/>
      <dgm:spPr/>
    </dgm:pt>
    <dgm:pt modelId="{5A8C1743-DDFF-F946-98F1-565A311A6C34}" type="pres">
      <dgm:prSet presAssocID="{E0C5967F-4D34-F247-8412-A03BF2F91D08}" presName="compositeNode" presStyleCnt="0">
        <dgm:presLayoutVars>
          <dgm:bulletEnabled val="1"/>
        </dgm:presLayoutVars>
      </dgm:prSet>
      <dgm:spPr/>
    </dgm:pt>
    <dgm:pt modelId="{3853ACFB-916A-174E-9EFF-661C5FDEBCED}" type="pres">
      <dgm:prSet presAssocID="{E0C5967F-4D34-F247-8412-A03BF2F91D08}" presName="bgRect" presStyleLbl="node1" presStyleIdx="2" presStyleCnt="3" custScaleY="105641" custLinFactNeighborX="-1217" custLinFactNeighborY="37208"/>
      <dgm:spPr/>
    </dgm:pt>
    <dgm:pt modelId="{93B8EC7A-4FCF-8644-9C66-0B9C1ECDA140}" type="pres">
      <dgm:prSet presAssocID="{E0C5967F-4D34-F247-8412-A03BF2F91D08}" presName="parentNode" presStyleLbl="node1" presStyleIdx="2" presStyleCnt="3">
        <dgm:presLayoutVars>
          <dgm:chMax val="0"/>
          <dgm:bulletEnabled val="1"/>
        </dgm:presLayoutVars>
      </dgm:prSet>
      <dgm:spPr/>
    </dgm:pt>
    <dgm:pt modelId="{4E5F6E45-D1C9-0442-9A7B-A17776FC33B8}" type="pres">
      <dgm:prSet presAssocID="{E0C5967F-4D34-F247-8412-A03BF2F91D08}" presName="childNode" presStyleLbl="node1" presStyleIdx="2" presStyleCnt="3">
        <dgm:presLayoutVars>
          <dgm:bulletEnabled val="1"/>
        </dgm:presLayoutVars>
      </dgm:prSet>
      <dgm:spPr/>
    </dgm:pt>
  </dgm:ptLst>
  <dgm:cxnLst>
    <dgm:cxn modelId="{687E6302-C432-EF44-AF64-944EB068EACB}" type="presOf" srcId="{2B3016B1-9BFC-054B-8176-F9346D9C068E}" destId="{4E5F6E45-D1C9-0442-9A7B-A17776FC33B8}" srcOrd="0" destOrd="0" presId="urn:microsoft.com/office/officeart/2005/8/layout/hProcess7"/>
    <dgm:cxn modelId="{3E98F32D-6D31-2B4B-9D7E-7D0C1632D532}" type="presOf" srcId="{E0C5967F-4D34-F247-8412-A03BF2F91D08}" destId="{93B8EC7A-4FCF-8644-9C66-0B9C1ECDA140}" srcOrd="1" destOrd="0" presId="urn:microsoft.com/office/officeart/2005/8/layout/hProcess7"/>
    <dgm:cxn modelId="{8BB9E740-8EB0-1541-BE24-7E6587D14E87}" type="presOf" srcId="{0FC6B39C-AAC1-6E4A-ADE7-CBF6CE645950}" destId="{02EF95C3-BBF6-EB40-9487-83C391DF82AA}" srcOrd="0" destOrd="0" presId="urn:microsoft.com/office/officeart/2005/8/layout/hProcess7"/>
    <dgm:cxn modelId="{F6C48E63-FB6F-084B-BDFE-49427B8A34DE}" srcId="{E0C5967F-4D34-F247-8412-A03BF2F91D08}" destId="{2B3016B1-9BFC-054B-8176-F9346D9C068E}" srcOrd="0" destOrd="0" parTransId="{02BDF5C8-CB10-D148-99D5-F3213E65D34E}" sibTransId="{CD52861A-16E6-7843-B7D3-E004275F68EA}"/>
    <dgm:cxn modelId="{F844E564-1417-2643-B7F4-D3D0BDF155D4}" srcId="{09B4AACA-01E5-7746-97E4-22B4CA90538E}" destId="{0FC6B39C-AAC1-6E4A-ADE7-CBF6CE645950}" srcOrd="1" destOrd="0" parTransId="{6F274096-F4B9-DB4A-A927-75CA13136DC3}" sibTransId="{0EA08B3A-CAF3-CB49-B02D-0AD75D6EABD6}"/>
    <dgm:cxn modelId="{493CC97D-C514-C340-8AFE-708D135349FA}" type="presOf" srcId="{0555D927-181A-A14E-A3F8-24F5CAE5C527}" destId="{E006C523-1929-0F4A-BFAB-390F6E1B83B8}" srcOrd="0" destOrd="0" presId="urn:microsoft.com/office/officeart/2005/8/layout/hProcess7"/>
    <dgm:cxn modelId="{EBBFD3A9-B43D-FA45-AE3B-9E1F70CA376F}" srcId="{09B4AACA-01E5-7746-97E4-22B4CA90538E}" destId="{E0C5967F-4D34-F247-8412-A03BF2F91D08}" srcOrd="2" destOrd="0" parTransId="{3784E460-36C5-2E46-BF40-255BC5456649}" sibTransId="{D653CAA0-024F-8C4A-A933-D146D107F3DF}"/>
    <dgm:cxn modelId="{6D9CBFB8-2CD5-0249-935E-36B6F22E66D1}" type="presOf" srcId="{09B4AACA-01E5-7746-97E4-22B4CA90538E}" destId="{922F775A-F363-E34F-8500-718A2A53A9F1}" srcOrd="0" destOrd="0" presId="urn:microsoft.com/office/officeart/2005/8/layout/hProcess7"/>
    <dgm:cxn modelId="{D855F0C3-2083-1B4F-B59E-2F022F52829E}" type="presOf" srcId="{0555D927-181A-A14E-A3F8-24F5CAE5C527}" destId="{50AA7AC8-EEFF-424E-A502-E7233F09D9E2}" srcOrd="1" destOrd="0" presId="urn:microsoft.com/office/officeart/2005/8/layout/hProcess7"/>
    <dgm:cxn modelId="{5C12BFE2-376C-8F48-903E-404707E16A82}" srcId="{09B4AACA-01E5-7746-97E4-22B4CA90538E}" destId="{0555D927-181A-A14E-A3F8-24F5CAE5C527}" srcOrd="0" destOrd="0" parTransId="{CF469D29-DA2E-FA4F-B6E4-D985AFEF21ED}" sibTransId="{037F930A-5A59-B246-876D-D16A60F90561}"/>
    <dgm:cxn modelId="{159104E3-E930-7249-A1FF-64DF61AAEE53}" type="presOf" srcId="{0FC6B39C-AAC1-6E4A-ADE7-CBF6CE645950}" destId="{F8F4654C-5D3E-A045-B9FC-97FC526E3FEF}" srcOrd="1" destOrd="0" presId="urn:microsoft.com/office/officeart/2005/8/layout/hProcess7"/>
    <dgm:cxn modelId="{CB2BC1F4-EEE9-2249-B39C-B79491D2C740}" type="presOf" srcId="{E0C5967F-4D34-F247-8412-A03BF2F91D08}" destId="{3853ACFB-916A-174E-9EFF-661C5FDEBCED}" srcOrd="0" destOrd="0" presId="urn:microsoft.com/office/officeart/2005/8/layout/hProcess7"/>
    <dgm:cxn modelId="{0287A1E2-F3CB-0042-A00E-DFABAD677D10}" type="presParOf" srcId="{922F775A-F363-E34F-8500-718A2A53A9F1}" destId="{6660E7C9-B8A4-3F48-8E8B-C0F8C658639B}" srcOrd="0" destOrd="0" presId="urn:microsoft.com/office/officeart/2005/8/layout/hProcess7"/>
    <dgm:cxn modelId="{A0F42960-0FA1-464A-929A-90FE6F3F6FD1}" type="presParOf" srcId="{6660E7C9-B8A4-3F48-8E8B-C0F8C658639B}" destId="{E006C523-1929-0F4A-BFAB-390F6E1B83B8}" srcOrd="0" destOrd="0" presId="urn:microsoft.com/office/officeart/2005/8/layout/hProcess7"/>
    <dgm:cxn modelId="{423BEAD8-D3F6-5A4D-B1B4-B67FA707F3B2}" type="presParOf" srcId="{6660E7C9-B8A4-3F48-8E8B-C0F8C658639B}" destId="{50AA7AC8-EEFF-424E-A502-E7233F09D9E2}" srcOrd="1" destOrd="0" presId="urn:microsoft.com/office/officeart/2005/8/layout/hProcess7"/>
    <dgm:cxn modelId="{8635A7A4-0957-DF4D-968E-68BA2E417135}" type="presParOf" srcId="{922F775A-F363-E34F-8500-718A2A53A9F1}" destId="{49316A93-EF5D-D343-B91F-2AF32E570BA1}" srcOrd="1" destOrd="0" presId="urn:microsoft.com/office/officeart/2005/8/layout/hProcess7"/>
    <dgm:cxn modelId="{38735F47-A882-4747-9900-F36E34114735}" type="presParOf" srcId="{922F775A-F363-E34F-8500-718A2A53A9F1}" destId="{C3182CF4-7A7C-1149-B5D5-C989C8258BAF}" srcOrd="2" destOrd="0" presId="urn:microsoft.com/office/officeart/2005/8/layout/hProcess7"/>
    <dgm:cxn modelId="{52AD63F7-4B3F-6146-95A8-66AFDF672AE5}" type="presParOf" srcId="{C3182CF4-7A7C-1149-B5D5-C989C8258BAF}" destId="{1CCE5F4A-D08B-F140-AA04-FF69B0F11940}" srcOrd="0" destOrd="0" presId="urn:microsoft.com/office/officeart/2005/8/layout/hProcess7"/>
    <dgm:cxn modelId="{E4C3CA68-C2B0-A649-9B9E-03A5B2D91441}" type="presParOf" srcId="{C3182CF4-7A7C-1149-B5D5-C989C8258BAF}" destId="{8ECFF531-7F9C-6B47-8C37-981A91D2CFD9}" srcOrd="1" destOrd="0" presId="urn:microsoft.com/office/officeart/2005/8/layout/hProcess7"/>
    <dgm:cxn modelId="{659E2886-5083-8441-ADF0-062F1BC000F1}" type="presParOf" srcId="{C3182CF4-7A7C-1149-B5D5-C989C8258BAF}" destId="{09EE1435-ECD2-7143-A7A0-C98E5138626E}" srcOrd="2" destOrd="0" presId="urn:microsoft.com/office/officeart/2005/8/layout/hProcess7"/>
    <dgm:cxn modelId="{FA773DFF-8B44-F743-9CB9-672D75C87FB3}" type="presParOf" srcId="{922F775A-F363-E34F-8500-718A2A53A9F1}" destId="{417FD8E1-1E42-5542-B8B0-A619D4870FA6}" srcOrd="3" destOrd="0" presId="urn:microsoft.com/office/officeart/2005/8/layout/hProcess7"/>
    <dgm:cxn modelId="{6752AA4B-923E-CD4D-9097-A0277CAE386B}" type="presParOf" srcId="{922F775A-F363-E34F-8500-718A2A53A9F1}" destId="{3BF75B18-8F86-8242-925D-FC3002767000}" srcOrd="4" destOrd="0" presId="urn:microsoft.com/office/officeart/2005/8/layout/hProcess7"/>
    <dgm:cxn modelId="{3AD6199C-62B9-8148-B783-774801430AE1}" type="presParOf" srcId="{3BF75B18-8F86-8242-925D-FC3002767000}" destId="{02EF95C3-BBF6-EB40-9487-83C391DF82AA}" srcOrd="0" destOrd="0" presId="urn:microsoft.com/office/officeart/2005/8/layout/hProcess7"/>
    <dgm:cxn modelId="{127CC867-63BC-1C42-99BB-6F0A7AD3ACD7}" type="presParOf" srcId="{3BF75B18-8F86-8242-925D-FC3002767000}" destId="{F8F4654C-5D3E-A045-B9FC-97FC526E3FEF}" srcOrd="1" destOrd="0" presId="urn:microsoft.com/office/officeart/2005/8/layout/hProcess7"/>
    <dgm:cxn modelId="{80FDE206-5EDC-8B4D-A401-D5D3A2E6944C}" type="presParOf" srcId="{922F775A-F363-E34F-8500-718A2A53A9F1}" destId="{DA52ABD0-9102-974A-AFE8-2689374BEA24}" srcOrd="5" destOrd="0" presId="urn:microsoft.com/office/officeart/2005/8/layout/hProcess7"/>
    <dgm:cxn modelId="{5D6A4A34-C664-3748-9EB6-75B178EBA60B}" type="presParOf" srcId="{922F775A-F363-E34F-8500-718A2A53A9F1}" destId="{10D3222D-A7A6-A547-9089-D5A6D76132C9}" srcOrd="6" destOrd="0" presId="urn:microsoft.com/office/officeart/2005/8/layout/hProcess7"/>
    <dgm:cxn modelId="{0656705A-F48D-114B-979D-D6556BA40A30}" type="presParOf" srcId="{10D3222D-A7A6-A547-9089-D5A6D76132C9}" destId="{B8B60F54-D7C4-F84E-B6B9-512F93782413}" srcOrd="0" destOrd="0" presId="urn:microsoft.com/office/officeart/2005/8/layout/hProcess7"/>
    <dgm:cxn modelId="{8C81421C-C0A5-9041-9C07-9EBDDF8A8D22}" type="presParOf" srcId="{10D3222D-A7A6-A547-9089-D5A6D76132C9}" destId="{A8DF6FA2-DF8A-0447-A007-A54D2239DF47}" srcOrd="1" destOrd="0" presId="urn:microsoft.com/office/officeart/2005/8/layout/hProcess7"/>
    <dgm:cxn modelId="{A61008F3-1AF7-8F42-8835-412836DEA618}" type="presParOf" srcId="{10D3222D-A7A6-A547-9089-D5A6D76132C9}" destId="{E4959FA4-336B-384C-93FC-482F036531EB}" srcOrd="2" destOrd="0" presId="urn:microsoft.com/office/officeart/2005/8/layout/hProcess7"/>
    <dgm:cxn modelId="{60DD0F79-453B-5846-994E-AADF56CA5A9A}" type="presParOf" srcId="{922F775A-F363-E34F-8500-718A2A53A9F1}" destId="{2BB3D6F4-1717-EE4F-9FF4-58FC1266944E}" srcOrd="7" destOrd="0" presId="urn:microsoft.com/office/officeart/2005/8/layout/hProcess7"/>
    <dgm:cxn modelId="{59C61AA9-5304-5D44-AA98-AE8B89DB48E6}" type="presParOf" srcId="{922F775A-F363-E34F-8500-718A2A53A9F1}" destId="{5A8C1743-DDFF-F946-98F1-565A311A6C34}" srcOrd="8" destOrd="0" presId="urn:microsoft.com/office/officeart/2005/8/layout/hProcess7"/>
    <dgm:cxn modelId="{0B21D265-4427-D14B-B2A7-EEB11E195671}" type="presParOf" srcId="{5A8C1743-DDFF-F946-98F1-565A311A6C34}" destId="{3853ACFB-916A-174E-9EFF-661C5FDEBCED}" srcOrd="0" destOrd="0" presId="urn:microsoft.com/office/officeart/2005/8/layout/hProcess7"/>
    <dgm:cxn modelId="{5FF262A3-8FCA-2F43-8741-165091F09B0E}" type="presParOf" srcId="{5A8C1743-DDFF-F946-98F1-565A311A6C34}" destId="{93B8EC7A-4FCF-8644-9C66-0B9C1ECDA140}" srcOrd="1" destOrd="0" presId="urn:microsoft.com/office/officeart/2005/8/layout/hProcess7"/>
    <dgm:cxn modelId="{D605B268-4135-D446-95D3-981FF01B24E4}" type="presParOf" srcId="{5A8C1743-DDFF-F946-98F1-565A311A6C34}" destId="{4E5F6E45-D1C9-0442-9A7B-A17776FC33B8}" srcOrd="2" destOrd="0" presId="urn:microsoft.com/office/officeart/2005/8/layout/hProcess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B4AACA-01E5-7746-97E4-22B4CA90538E}" type="doc">
      <dgm:prSet loTypeId="urn:microsoft.com/office/officeart/2005/8/layout/hProcess7" loCatId="" qsTypeId="urn:microsoft.com/office/officeart/2005/8/quickstyle/simple1" qsCatId="simple" csTypeId="urn:microsoft.com/office/officeart/2005/8/colors/accent1_2" csCatId="accent1" phldr="1"/>
      <dgm:spPr/>
      <dgm:t>
        <a:bodyPr/>
        <a:lstStyle/>
        <a:p>
          <a:endParaRPr lang="en-US"/>
        </a:p>
      </dgm:t>
    </dgm:pt>
    <dgm:pt modelId="{0555D927-181A-A14E-A3F8-24F5CAE5C527}">
      <dgm:prSet phldrT="[Text]"/>
      <dgm:spPr/>
      <dgm:t>
        <a:bodyPr/>
        <a:lstStyle/>
        <a:p>
          <a:endParaRPr lang="en-US"/>
        </a:p>
      </dgm:t>
    </dgm:pt>
    <dgm:pt modelId="{CF469D29-DA2E-FA4F-B6E4-D985AFEF21ED}" type="parTrans" cxnId="{5C12BFE2-376C-8F48-903E-404707E16A82}">
      <dgm:prSet/>
      <dgm:spPr/>
      <dgm:t>
        <a:bodyPr/>
        <a:lstStyle/>
        <a:p>
          <a:endParaRPr lang="en-US"/>
        </a:p>
      </dgm:t>
    </dgm:pt>
    <dgm:pt modelId="{037F930A-5A59-B246-876D-D16A60F90561}" type="sibTrans" cxnId="{5C12BFE2-376C-8F48-903E-404707E16A82}">
      <dgm:prSet/>
      <dgm:spPr/>
      <dgm:t>
        <a:bodyPr/>
        <a:lstStyle/>
        <a:p>
          <a:endParaRPr lang="en-US"/>
        </a:p>
      </dgm:t>
    </dgm:pt>
    <dgm:pt modelId="{E0C5967F-4D34-F247-8412-A03BF2F91D08}">
      <dgm:prSet phldrT="[Text]"/>
      <dgm:spPr/>
      <dgm:t>
        <a:bodyPr/>
        <a:lstStyle/>
        <a:p>
          <a:endParaRPr lang="en-US"/>
        </a:p>
      </dgm:t>
    </dgm:pt>
    <dgm:pt modelId="{3784E460-36C5-2E46-BF40-255BC5456649}" type="parTrans" cxnId="{EBBFD3A9-B43D-FA45-AE3B-9E1F70CA376F}">
      <dgm:prSet/>
      <dgm:spPr/>
      <dgm:t>
        <a:bodyPr/>
        <a:lstStyle/>
        <a:p>
          <a:endParaRPr lang="en-US"/>
        </a:p>
      </dgm:t>
    </dgm:pt>
    <dgm:pt modelId="{D653CAA0-024F-8C4A-A933-D146D107F3DF}" type="sibTrans" cxnId="{EBBFD3A9-B43D-FA45-AE3B-9E1F70CA376F}">
      <dgm:prSet/>
      <dgm:spPr/>
      <dgm:t>
        <a:bodyPr/>
        <a:lstStyle/>
        <a:p>
          <a:endParaRPr lang="en-US"/>
        </a:p>
      </dgm:t>
    </dgm:pt>
    <dgm:pt modelId="{2B3016B1-9BFC-054B-8176-F9346D9C068E}">
      <dgm:prSet phldrT="[Text]" custT="1"/>
      <dgm:spPr/>
      <dgm:t>
        <a:bodyPr/>
        <a:lstStyle/>
        <a:p>
          <a:pPr algn="l"/>
          <a:endParaRPr lang="en-US" sz="1200"/>
        </a:p>
      </dgm:t>
    </dgm:pt>
    <dgm:pt modelId="{02BDF5C8-CB10-D148-99D5-F3213E65D34E}" type="parTrans" cxnId="{F6C48E63-FB6F-084B-BDFE-49427B8A34DE}">
      <dgm:prSet/>
      <dgm:spPr/>
      <dgm:t>
        <a:bodyPr/>
        <a:lstStyle/>
        <a:p>
          <a:endParaRPr lang="en-US"/>
        </a:p>
      </dgm:t>
    </dgm:pt>
    <dgm:pt modelId="{CD52861A-16E6-7843-B7D3-E004275F68EA}" type="sibTrans" cxnId="{F6C48E63-FB6F-084B-BDFE-49427B8A34DE}">
      <dgm:prSet/>
      <dgm:spPr/>
      <dgm:t>
        <a:bodyPr/>
        <a:lstStyle/>
        <a:p>
          <a:endParaRPr lang="en-US"/>
        </a:p>
      </dgm:t>
    </dgm:pt>
    <dgm:pt modelId="{0FC6B39C-AAC1-6E4A-ADE7-CBF6CE645950}">
      <dgm:prSet phldrT="[Text]"/>
      <dgm:spPr/>
      <dgm:t>
        <a:bodyPr/>
        <a:lstStyle/>
        <a:p>
          <a:endParaRPr lang="en-US"/>
        </a:p>
      </dgm:t>
    </dgm:pt>
    <dgm:pt modelId="{6F274096-F4B9-DB4A-A927-75CA13136DC3}" type="parTrans" cxnId="{F844E564-1417-2643-B7F4-D3D0BDF155D4}">
      <dgm:prSet/>
      <dgm:spPr/>
      <dgm:t>
        <a:bodyPr/>
        <a:lstStyle/>
        <a:p>
          <a:endParaRPr lang="en-US"/>
        </a:p>
      </dgm:t>
    </dgm:pt>
    <dgm:pt modelId="{0EA08B3A-CAF3-CB49-B02D-0AD75D6EABD6}" type="sibTrans" cxnId="{F844E564-1417-2643-B7F4-D3D0BDF155D4}">
      <dgm:prSet/>
      <dgm:spPr/>
      <dgm:t>
        <a:bodyPr/>
        <a:lstStyle/>
        <a:p>
          <a:endParaRPr lang="en-US"/>
        </a:p>
      </dgm:t>
    </dgm:pt>
    <dgm:pt modelId="{922F775A-F363-E34F-8500-718A2A53A9F1}" type="pres">
      <dgm:prSet presAssocID="{09B4AACA-01E5-7746-97E4-22B4CA90538E}" presName="Name0" presStyleCnt="0">
        <dgm:presLayoutVars>
          <dgm:dir/>
          <dgm:animLvl val="lvl"/>
          <dgm:resizeHandles val="exact"/>
        </dgm:presLayoutVars>
      </dgm:prSet>
      <dgm:spPr/>
    </dgm:pt>
    <dgm:pt modelId="{6660E7C9-B8A4-3F48-8E8B-C0F8C658639B}" type="pres">
      <dgm:prSet presAssocID="{0555D927-181A-A14E-A3F8-24F5CAE5C527}" presName="compositeNode" presStyleCnt="0">
        <dgm:presLayoutVars>
          <dgm:bulletEnabled val="1"/>
        </dgm:presLayoutVars>
      </dgm:prSet>
      <dgm:spPr/>
    </dgm:pt>
    <dgm:pt modelId="{E006C523-1929-0F4A-BFAB-390F6E1B83B8}" type="pres">
      <dgm:prSet presAssocID="{0555D927-181A-A14E-A3F8-24F5CAE5C527}" presName="bgRect" presStyleLbl="node1" presStyleIdx="0" presStyleCnt="3" custScaleX="93078" custScaleY="105641" custLinFactNeighborX="-14" custLinFactNeighborY="37208"/>
      <dgm:spPr/>
    </dgm:pt>
    <dgm:pt modelId="{50AA7AC8-EEFF-424E-A502-E7233F09D9E2}" type="pres">
      <dgm:prSet presAssocID="{0555D927-181A-A14E-A3F8-24F5CAE5C527}" presName="parentNode" presStyleLbl="node1" presStyleIdx="0" presStyleCnt="3">
        <dgm:presLayoutVars>
          <dgm:chMax val="0"/>
          <dgm:bulletEnabled val="1"/>
        </dgm:presLayoutVars>
      </dgm:prSet>
      <dgm:spPr/>
    </dgm:pt>
    <dgm:pt modelId="{49316A93-EF5D-D343-B91F-2AF32E570BA1}" type="pres">
      <dgm:prSet presAssocID="{037F930A-5A59-B246-876D-D16A60F90561}" presName="hSp" presStyleCnt="0"/>
      <dgm:spPr/>
    </dgm:pt>
    <dgm:pt modelId="{C3182CF4-7A7C-1149-B5D5-C989C8258BAF}" type="pres">
      <dgm:prSet presAssocID="{037F930A-5A59-B246-876D-D16A60F90561}" presName="vProcSp" presStyleCnt="0"/>
      <dgm:spPr/>
    </dgm:pt>
    <dgm:pt modelId="{1CCE5F4A-D08B-F140-AA04-FF69B0F11940}" type="pres">
      <dgm:prSet presAssocID="{037F930A-5A59-B246-876D-D16A60F90561}" presName="vSp1" presStyleCnt="0"/>
      <dgm:spPr/>
    </dgm:pt>
    <dgm:pt modelId="{8ECFF531-7F9C-6B47-8C37-981A91D2CFD9}" type="pres">
      <dgm:prSet presAssocID="{037F930A-5A59-B246-876D-D16A60F90561}" presName="simulatedConn" presStyleLbl="solidFgAcc1" presStyleIdx="0" presStyleCnt="2"/>
      <dgm:spPr/>
    </dgm:pt>
    <dgm:pt modelId="{09EE1435-ECD2-7143-A7A0-C98E5138626E}" type="pres">
      <dgm:prSet presAssocID="{037F930A-5A59-B246-876D-D16A60F90561}" presName="vSp2" presStyleCnt="0"/>
      <dgm:spPr/>
    </dgm:pt>
    <dgm:pt modelId="{417FD8E1-1E42-5542-B8B0-A619D4870FA6}" type="pres">
      <dgm:prSet presAssocID="{037F930A-5A59-B246-876D-D16A60F90561}" presName="sibTrans" presStyleCnt="0"/>
      <dgm:spPr/>
    </dgm:pt>
    <dgm:pt modelId="{3BF75B18-8F86-8242-925D-FC3002767000}" type="pres">
      <dgm:prSet presAssocID="{0FC6B39C-AAC1-6E4A-ADE7-CBF6CE645950}" presName="compositeNode" presStyleCnt="0">
        <dgm:presLayoutVars>
          <dgm:bulletEnabled val="1"/>
        </dgm:presLayoutVars>
      </dgm:prSet>
      <dgm:spPr/>
    </dgm:pt>
    <dgm:pt modelId="{02EF95C3-BBF6-EB40-9487-83C391DF82AA}" type="pres">
      <dgm:prSet presAssocID="{0FC6B39C-AAC1-6E4A-ADE7-CBF6CE645950}" presName="bgRect" presStyleLbl="node1" presStyleIdx="1" presStyleCnt="3" custScaleY="105482" custLinFactNeighborX="-73" custLinFactNeighborY="37257"/>
      <dgm:spPr/>
    </dgm:pt>
    <dgm:pt modelId="{F8F4654C-5D3E-A045-B9FC-97FC526E3FEF}" type="pres">
      <dgm:prSet presAssocID="{0FC6B39C-AAC1-6E4A-ADE7-CBF6CE645950}" presName="parentNode" presStyleLbl="node1" presStyleIdx="1" presStyleCnt="3">
        <dgm:presLayoutVars>
          <dgm:chMax val="0"/>
          <dgm:bulletEnabled val="1"/>
        </dgm:presLayoutVars>
      </dgm:prSet>
      <dgm:spPr/>
    </dgm:pt>
    <dgm:pt modelId="{DA52ABD0-9102-974A-AFE8-2689374BEA24}" type="pres">
      <dgm:prSet presAssocID="{0EA08B3A-CAF3-CB49-B02D-0AD75D6EABD6}" presName="hSp" presStyleCnt="0"/>
      <dgm:spPr/>
    </dgm:pt>
    <dgm:pt modelId="{10D3222D-A7A6-A547-9089-D5A6D76132C9}" type="pres">
      <dgm:prSet presAssocID="{0EA08B3A-CAF3-CB49-B02D-0AD75D6EABD6}" presName="vProcSp" presStyleCnt="0"/>
      <dgm:spPr/>
    </dgm:pt>
    <dgm:pt modelId="{B8B60F54-D7C4-F84E-B6B9-512F93782413}" type="pres">
      <dgm:prSet presAssocID="{0EA08B3A-CAF3-CB49-B02D-0AD75D6EABD6}" presName="vSp1" presStyleCnt="0"/>
      <dgm:spPr/>
    </dgm:pt>
    <dgm:pt modelId="{A8DF6FA2-DF8A-0447-A007-A54D2239DF47}" type="pres">
      <dgm:prSet presAssocID="{0EA08B3A-CAF3-CB49-B02D-0AD75D6EABD6}" presName="simulatedConn" presStyleLbl="solidFgAcc1" presStyleIdx="1" presStyleCnt="2"/>
      <dgm:spPr/>
    </dgm:pt>
    <dgm:pt modelId="{E4959FA4-336B-384C-93FC-482F036531EB}" type="pres">
      <dgm:prSet presAssocID="{0EA08B3A-CAF3-CB49-B02D-0AD75D6EABD6}" presName="vSp2" presStyleCnt="0"/>
      <dgm:spPr/>
    </dgm:pt>
    <dgm:pt modelId="{2BB3D6F4-1717-EE4F-9FF4-58FC1266944E}" type="pres">
      <dgm:prSet presAssocID="{0EA08B3A-CAF3-CB49-B02D-0AD75D6EABD6}" presName="sibTrans" presStyleCnt="0"/>
      <dgm:spPr/>
    </dgm:pt>
    <dgm:pt modelId="{5A8C1743-DDFF-F946-98F1-565A311A6C34}" type="pres">
      <dgm:prSet presAssocID="{E0C5967F-4D34-F247-8412-A03BF2F91D08}" presName="compositeNode" presStyleCnt="0">
        <dgm:presLayoutVars>
          <dgm:bulletEnabled val="1"/>
        </dgm:presLayoutVars>
      </dgm:prSet>
      <dgm:spPr/>
    </dgm:pt>
    <dgm:pt modelId="{3853ACFB-916A-174E-9EFF-661C5FDEBCED}" type="pres">
      <dgm:prSet presAssocID="{E0C5967F-4D34-F247-8412-A03BF2F91D08}" presName="bgRect" presStyleLbl="node1" presStyleIdx="2" presStyleCnt="3" custScaleY="105641" custLinFactNeighborX="-1217" custLinFactNeighborY="37208"/>
      <dgm:spPr/>
    </dgm:pt>
    <dgm:pt modelId="{93B8EC7A-4FCF-8644-9C66-0B9C1ECDA140}" type="pres">
      <dgm:prSet presAssocID="{E0C5967F-4D34-F247-8412-A03BF2F91D08}" presName="parentNode" presStyleLbl="node1" presStyleIdx="2" presStyleCnt="3">
        <dgm:presLayoutVars>
          <dgm:chMax val="0"/>
          <dgm:bulletEnabled val="1"/>
        </dgm:presLayoutVars>
      </dgm:prSet>
      <dgm:spPr/>
    </dgm:pt>
    <dgm:pt modelId="{4E5F6E45-D1C9-0442-9A7B-A17776FC33B8}" type="pres">
      <dgm:prSet presAssocID="{E0C5967F-4D34-F247-8412-A03BF2F91D08}" presName="childNode" presStyleLbl="node1" presStyleIdx="2" presStyleCnt="3">
        <dgm:presLayoutVars>
          <dgm:bulletEnabled val="1"/>
        </dgm:presLayoutVars>
      </dgm:prSet>
      <dgm:spPr/>
    </dgm:pt>
  </dgm:ptLst>
  <dgm:cxnLst>
    <dgm:cxn modelId="{687E6302-C432-EF44-AF64-944EB068EACB}" type="presOf" srcId="{2B3016B1-9BFC-054B-8176-F9346D9C068E}" destId="{4E5F6E45-D1C9-0442-9A7B-A17776FC33B8}" srcOrd="0" destOrd="0" presId="urn:microsoft.com/office/officeart/2005/8/layout/hProcess7"/>
    <dgm:cxn modelId="{3E98F32D-6D31-2B4B-9D7E-7D0C1632D532}" type="presOf" srcId="{E0C5967F-4D34-F247-8412-A03BF2F91D08}" destId="{93B8EC7A-4FCF-8644-9C66-0B9C1ECDA140}" srcOrd="1" destOrd="0" presId="urn:microsoft.com/office/officeart/2005/8/layout/hProcess7"/>
    <dgm:cxn modelId="{8BB9E740-8EB0-1541-BE24-7E6587D14E87}" type="presOf" srcId="{0FC6B39C-AAC1-6E4A-ADE7-CBF6CE645950}" destId="{02EF95C3-BBF6-EB40-9487-83C391DF82AA}" srcOrd="0" destOrd="0" presId="urn:microsoft.com/office/officeart/2005/8/layout/hProcess7"/>
    <dgm:cxn modelId="{F6C48E63-FB6F-084B-BDFE-49427B8A34DE}" srcId="{E0C5967F-4D34-F247-8412-A03BF2F91D08}" destId="{2B3016B1-9BFC-054B-8176-F9346D9C068E}" srcOrd="0" destOrd="0" parTransId="{02BDF5C8-CB10-D148-99D5-F3213E65D34E}" sibTransId="{CD52861A-16E6-7843-B7D3-E004275F68EA}"/>
    <dgm:cxn modelId="{F844E564-1417-2643-B7F4-D3D0BDF155D4}" srcId="{09B4AACA-01E5-7746-97E4-22B4CA90538E}" destId="{0FC6B39C-AAC1-6E4A-ADE7-CBF6CE645950}" srcOrd="1" destOrd="0" parTransId="{6F274096-F4B9-DB4A-A927-75CA13136DC3}" sibTransId="{0EA08B3A-CAF3-CB49-B02D-0AD75D6EABD6}"/>
    <dgm:cxn modelId="{493CC97D-C514-C340-8AFE-708D135349FA}" type="presOf" srcId="{0555D927-181A-A14E-A3F8-24F5CAE5C527}" destId="{E006C523-1929-0F4A-BFAB-390F6E1B83B8}" srcOrd="0" destOrd="0" presId="urn:microsoft.com/office/officeart/2005/8/layout/hProcess7"/>
    <dgm:cxn modelId="{EBBFD3A9-B43D-FA45-AE3B-9E1F70CA376F}" srcId="{09B4AACA-01E5-7746-97E4-22B4CA90538E}" destId="{E0C5967F-4D34-F247-8412-A03BF2F91D08}" srcOrd="2" destOrd="0" parTransId="{3784E460-36C5-2E46-BF40-255BC5456649}" sibTransId="{D653CAA0-024F-8C4A-A933-D146D107F3DF}"/>
    <dgm:cxn modelId="{6D9CBFB8-2CD5-0249-935E-36B6F22E66D1}" type="presOf" srcId="{09B4AACA-01E5-7746-97E4-22B4CA90538E}" destId="{922F775A-F363-E34F-8500-718A2A53A9F1}" srcOrd="0" destOrd="0" presId="urn:microsoft.com/office/officeart/2005/8/layout/hProcess7"/>
    <dgm:cxn modelId="{D855F0C3-2083-1B4F-B59E-2F022F52829E}" type="presOf" srcId="{0555D927-181A-A14E-A3F8-24F5CAE5C527}" destId="{50AA7AC8-EEFF-424E-A502-E7233F09D9E2}" srcOrd="1" destOrd="0" presId="urn:microsoft.com/office/officeart/2005/8/layout/hProcess7"/>
    <dgm:cxn modelId="{5C12BFE2-376C-8F48-903E-404707E16A82}" srcId="{09B4AACA-01E5-7746-97E4-22B4CA90538E}" destId="{0555D927-181A-A14E-A3F8-24F5CAE5C527}" srcOrd="0" destOrd="0" parTransId="{CF469D29-DA2E-FA4F-B6E4-D985AFEF21ED}" sibTransId="{037F930A-5A59-B246-876D-D16A60F90561}"/>
    <dgm:cxn modelId="{159104E3-E930-7249-A1FF-64DF61AAEE53}" type="presOf" srcId="{0FC6B39C-AAC1-6E4A-ADE7-CBF6CE645950}" destId="{F8F4654C-5D3E-A045-B9FC-97FC526E3FEF}" srcOrd="1" destOrd="0" presId="urn:microsoft.com/office/officeart/2005/8/layout/hProcess7"/>
    <dgm:cxn modelId="{CB2BC1F4-EEE9-2249-B39C-B79491D2C740}" type="presOf" srcId="{E0C5967F-4D34-F247-8412-A03BF2F91D08}" destId="{3853ACFB-916A-174E-9EFF-661C5FDEBCED}" srcOrd="0" destOrd="0" presId="urn:microsoft.com/office/officeart/2005/8/layout/hProcess7"/>
    <dgm:cxn modelId="{0287A1E2-F3CB-0042-A00E-DFABAD677D10}" type="presParOf" srcId="{922F775A-F363-E34F-8500-718A2A53A9F1}" destId="{6660E7C9-B8A4-3F48-8E8B-C0F8C658639B}" srcOrd="0" destOrd="0" presId="urn:microsoft.com/office/officeart/2005/8/layout/hProcess7"/>
    <dgm:cxn modelId="{A0F42960-0FA1-464A-929A-90FE6F3F6FD1}" type="presParOf" srcId="{6660E7C9-B8A4-3F48-8E8B-C0F8C658639B}" destId="{E006C523-1929-0F4A-BFAB-390F6E1B83B8}" srcOrd="0" destOrd="0" presId="urn:microsoft.com/office/officeart/2005/8/layout/hProcess7"/>
    <dgm:cxn modelId="{423BEAD8-D3F6-5A4D-B1B4-B67FA707F3B2}" type="presParOf" srcId="{6660E7C9-B8A4-3F48-8E8B-C0F8C658639B}" destId="{50AA7AC8-EEFF-424E-A502-E7233F09D9E2}" srcOrd="1" destOrd="0" presId="urn:microsoft.com/office/officeart/2005/8/layout/hProcess7"/>
    <dgm:cxn modelId="{8635A7A4-0957-DF4D-968E-68BA2E417135}" type="presParOf" srcId="{922F775A-F363-E34F-8500-718A2A53A9F1}" destId="{49316A93-EF5D-D343-B91F-2AF32E570BA1}" srcOrd="1" destOrd="0" presId="urn:microsoft.com/office/officeart/2005/8/layout/hProcess7"/>
    <dgm:cxn modelId="{38735F47-A882-4747-9900-F36E34114735}" type="presParOf" srcId="{922F775A-F363-E34F-8500-718A2A53A9F1}" destId="{C3182CF4-7A7C-1149-B5D5-C989C8258BAF}" srcOrd="2" destOrd="0" presId="urn:microsoft.com/office/officeart/2005/8/layout/hProcess7"/>
    <dgm:cxn modelId="{52AD63F7-4B3F-6146-95A8-66AFDF672AE5}" type="presParOf" srcId="{C3182CF4-7A7C-1149-B5D5-C989C8258BAF}" destId="{1CCE5F4A-D08B-F140-AA04-FF69B0F11940}" srcOrd="0" destOrd="0" presId="urn:microsoft.com/office/officeart/2005/8/layout/hProcess7"/>
    <dgm:cxn modelId="{E4C3CA68-C2B0-A649-9B9E-03A5B2D91441}" type="presParOf" srcId="{C3182CF4-7A7C-1149-B5D5-C989C8258BAF}" destId="{8ECFF531-7F9C-6B47-8C37-981A91D2CFD9}" srcOrd="1" destOrd="0" presId="urn:microsoft.com/office/officeart/2005/8/layout/hProcess7"/>
    <dgm:cxn modelId="{659E2886-5083-8441-ADF0-062F1BC000F1}" type="presParOf" srcId="{C3182CF4-7A7C-1149-B5D5-C989C8258BAF}" destId="{09EE1435-ECD2-7143-A7A0-C98E5138626E}" srcOrd="2" destOrd="0" presId="urn:microsoft.com/office/officeart/2005/8/layout/hProcess7"/>
    <dgm:cxn modelId="{FA773DFF-8B44-F743-9CB9-672D75C87FB3}" type="presParOf" srcId="{922F775A-F363-E34F-8500-718A2A53A9F1}" destId="{417FD8E1-1E42-5542-B8B0-A619D4870FA6}" srcOrd="3" destOrd="0" presId="urn:microsoft.com/office/officeart/2005/8/layout/hProcess7"/>
    <dgm:cxn modelId="{6752AA4B-923E-CD4D-9097-A0277CAE386B}" type="presParOf" srcId="{922F775A-F363-E34F-8500-718A2A53A9F1}" destId="{3BF75B18-8F86-8242-925D-FC3002767000}" srcOrd="4" destOrd="0" presId="urn:microsoft.com/office/officeart/2005/8/layout/hProcess7"/>
    <dgm:cxn modelId="{3AD6199C-62B9-8148-B783-774801430AE1}" type="presParOf" srcId="{3BF75B18-8F86-8242-925D-FC3002767000}" destId="{02EF95C3-BBF6-EB40-9487-83C391DF82AA}" srcOrd="0" destOrd="0" presId="urn:microsoft.com/office/officeart/2005/8/layout/hProcess7"/>
    <dgm:cxn modelId="{127CC867-63BC-1C42-99BB-6F0A7AD3ACD7}" type="presParOf" srcId="{3BF75B18-8F86-8242-925D-FC3002767000}" destId="{F8F4654C-5D3E-A045-B9FC-97FC526E3FEF}" srcOrd="1" destOrd="0" presId="urn:microsoft.com/office/officeart/2005/8/layout/hProcess7"/>
    <dgm:cxn modelId="{80FDE206-5EDC-8B4D-A401-D5D3A2E6944C}" type="presParOf" srcId="{922F775A-F363-E34F-8500-718A2A53A9F1}" destId="{DA52ABD0-9102-974A-AFE8-2689374BEA24}" srcOrd="5" destOrd="0" presId="urn:microsoft.com/office/officeart/2005/8/layout/hProcess7"/>
    <dgm:cxn modelId="{5D6A4A34-C664-3748-9EB6-75B178EBA60B}" type="presParOf" srcId="{922F775A-F363-E34F-8500-718A2A53A9F1}" destId="{10D3222D-A7A6-A547-9089-D5A6D76132C9}" srcOrd="6" destOrd="0" presId="urn:microsoft.com/office/officeart/2005/8/layout/hProcess7"/>
    <dgm:cxn modelId="{0656705A-F48D-114B-979D-D6556BA40A30}" type="presParOf" srcId="{10D3222D-A7A6-A547-9089-D5A6D76132C9}" destId="{B8B60F54-D7C4-F84E-B6B9-512F93782413}" srcOrd="0" destOrd="0" presId="urn:microsoft.com/office/officeart/2005/8/layout/hProcess7"/>
    <dgm:cxn modelId="{8C81421C-C0A5-9041-9C07-9EBDDF8A8D22}" type="presParOf" srcId="{10D3222D-A7A6-A547-9089-D5A6D76132C9}" destId="{A8DF6FA2-DF8A-0447-A007-A54D2239DF47}" srcOrd="1" destOrd="0" presId="urn:microsoft.com/office/officeart/2005/8/layout/hProcess7"/>
    <dgm:cxn modelId="{A61008F3-1AF7-8F42-8835-412836DEA618}" type="presParOf" srcId="{10D3222D-A7A6-A547-9089-D5A6D76132C9}" destId="{E4959FA4-336B-384C-93FC-482F036531EB}" srcOrd="2" destOrd="0" presId="urn:microsoft.com/office/officeart/2005/8/layout/hProcess7"/>
    <dgm:cxn modelId="{60DD0F79-453B-5846-994E-AADF56CA5A9A}" type="presParOf" srcId="{922F775A-F363-E34F-8500-718A2A53A9F1}" destId="{2BB3D6F4-1717-EE4F-9FF4-58FC1266944E}" srcOrd="7" destOrd="0" presId="urn:microsoft.com/office/officeart/2005/8/layout/hProcess7"/>
    <dgm:cxn modelId="{59C61AA9-5304-5D44-AA98-AE8B89DB48E6}" type="presParOf" srcId="{922F775A-F363-E34F-8500-718A2A53A9F1}" destId="{5A8C1743-DDFF-F946-98F1-565A311A6C34}" srcOrd="8" destOrd="0" presId="urn:microsoft.com/office/officeart/2005/8/layout/hProcess7"/>
    <dgm:cxn modelId="{0B21D265-4427-D14B-B2A7-EEB11E195671}" type="presParOf" srcId="{5A8C1743-DDFF-F946-98F1-565A311A6C34}" destId="{3853ACFB-916A-174E-9EFF-661C5FDEBCED}" srcOrd="0" destOrd="0" presId="urn:microsoft.com/office/officeart/2005/8/layout/hProcess7"/>
    <dgm:cxn modelId="{5FF262A3-8FCA-2F43-8741-165091F09B0E}" type="presParOf" srcId="{5A8C1743-DDFF-F946-98F1-565A311A6C34}" destId="{93B8EC7A-4FCF-8644-9C66-0B9C1ECDA140}" srcOrd="1" destOrd="0" presId="urn:microsoft.com/office/officeart/2005/8/layout/hProcess7"/>
    <dgm:cxn modelId="{D605B268-4135-D446-95D3-981FF01B24E4}" type="presParOf" srcId="{5A8C1743-DDFF-F946-98F1-565A311A6C34}" destId="{4E5F6E45-D1C9-0442-9A7B-A17776FC33B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9072E9-DA3A-4520-BDD1-F9F65815A7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37F2C98-8EB1-4B63-99FC-CBAEC64BED65}">
      <dgm:prSet/>
      <dgm:spPr/>
      <dgm:t>
        <a:bodyPr/>
        <a:lstStyle/>
        <a:p>
          <a:r>
            <a:rPr lang="en-US" b="1"/>
            <a:t>Hemodialysis</a:t>
          </a:r>
          <a:r>
            <a:rPr lang="en-US"/>
            <a:t> is ongoing dialysis (3 to 5 times a week) that cleans your blood, usually in a dialysis center. The hemodialysis access is in your arm.</a:t>
          </a:r>
        </a:p>
      </dgm:t>
    </dgm:pt>
    <dgm:pt modelId="{7BAC4787-6B6C-46D3-8967-F428EF2BB5F0}" type="parTrans" cxnId="{10D67B23-3FD7-436B-8E08-9C4EC6AB4E9A}">
      <dgm:prSet/>
      <dgm:spPr/>
      <dgm:t>
        <a:bodyPr/>
        <a:lstStyle/>
        <a:p>
          <a:endParaRPr lang="en-US"/>
        </a:p>
      </dgm:t>
    </dgm:pt>
    <dgm:pt modelId="{AFF768B9-D5E6-4B62-93EC-EA8F7354A625}" type="sibTrans" cxnId="{10D67B23-3FD7-436B-8E08-9C4EC6AB4E9A}">
      <dgm:prSet/>
      <dgm:spPr/>
      <dgm:t>
        <a:bodyPr/>
        <a:lstStyle/>
        <a:p>
          <a:endParaRPr lang="en-US"/>
        </a:p>
      </dgm:t>
    </dgm:pt>
    <dgm:pt modelId="{86745ED7-3479-42D2-8C36-DAB84AABA892}">
      <dgm:prSet/>
      <dgm:spPr/>
      <dgm:t>
        <a:bodyPr/>
        <a:lstStyle/>
        <a:p>
          <a:r>
            <a:rPr lang="en-US" b="1"/>
            <a:t>Peritoneal dialysis</a:t>
          </a:r>
          <a:r>
            <a:rPr lang="en-US"/>
            <a:t> is ongoing dialysis (daily) that collects waste from the blood by washing the empty space in the abdomen (peritoneal cavity). It can be done from home. The access for this is in your abdomen.</a:t>
          </a:r>
        </a:p>
      </dgm:t>
    </dgm:pt>
    <dgm:pt modelId="{D8885346-5DDD-4E10-91D7-E475D70DAABD}" type="parTrans" cxnId="{7C3D7E06-0BE2-4EEA-8FFC-C79261E1C5EE}">
      <dgm:prSet/>
      <dgm:spPr/>
      <dgm:t>
        <a:bodyPr/>
        <a:lstStyle/>
        <a:p>
          <a:endParaRPr lang="en-US"/>
        </a:p>
      </dgm:t>
    </dgm:pt>
    <dgm:pt modelId="{C51992E9-07AA-4344-A95B-B720502FEACB}" type="sibTrans" cxnId="{7C3D7E06-0BE2-4EEA-8FFC-C79261E1C5EE}">
      <dgm:prSet/>
      <dgm:spPr/>
      <dgm:t>
        <a:bodyPr/>
        <a:lstStyle/>
        <a:p>
          <a:endParaRPr lang="en-US"/>
        </a:p>
      </dgm:t>
    </dgm:pt>
    <dgm:pt modelId="{270A6356-5BD0-4048-94AB-D871372A2CCA}" type="pres">
      <dgm:prSet presAssocID="{2E9072E9-DA3A-4520-BDD1-F9F65815A782}" presName="linear" presStyleCnt="0">
        <dgm:presLayoutVars>
          <dgm:animLvl val="lvl"/>
          <dgm:resizeHandles val="exact"/>
        </dgm:presLayoutVars>
      </dgm:prSet>
      <dgm:spPr/>
    </dgm:pt>
    <dgm:pt modelId="{876532A2-C329-47C5-B35C-6ED474574EAF}" type="pres">
      <dgm:prSet presAssocID="{437F2C98-8EB1-4B63-99FC-CBAEC64BED65}" presName="parentText" presStyleLbl="node1" presStyleIdx="0" presStyleCnt="2">
        <dgm:presLayoutVars>
          <dgm:chMax val="0"/>
          <dgm:bulletEnabled val="1"/>
        </dgm:presLayoutVars>
      </dgm:prSet>
      <dgm:spPr/>
    </dgm:pt>
    <dgm:pt modelId="{FC891302-4AEA-4059-926C-5F75CF9B39C0}" type="pres">
      <dgm:prSet presAssocID="{AFF768B9-D5E6-4B62-93EC-EA8F7354A625}" presName="spacer" presStyleCnt="0"/>
      <dgm:spPr/>
    </dgm:pt>
    <dgm:pt modelId="{96B42C15-122F-4AE5-863F-4CA2D794AEA2}" type="pres">
      <dgm:prSet presAssocID="{86745ED7-3479-42D2-8C36-DAB84AABA892}" presName="parentText" presStyleLbl="node1" presStyleIdx="1" presStyleCnt="2">
        <dgm:presLayoutVars>
          <dgm:chMax val="0"/>
          <dgm:bulletEnabled val="1"/>
        </dgm:presLayoutVars>
      </dgm:prSet>
      <dgm:spPr/>
    </dgm:pt>
  </dgm:ptLst>
  <dgm:cxnLst>
    <dgm:cxn modelId="{7C3D7E06-0BE2-4EEA-8FFC-C79261E1C5EE}" srcId="{2E9072E9-DA3A-4520-BDD1-F9F65815A782}" destId="{86745ED7-3479-42D2-8C36-DAB84AABA892}" srcOrd="1" destOrd="0" parTransId="{D8885346-5DDD-4E10-91D7-E475D70DAABD}" sibTransId="{C51992E9-07AA-4344-A95B-B720502FEACB}"/>
    <dgm:cxn modelId="{A16B6D1C-416E-4C26-886F-E98163FC6230}" type="presOf" srcId="{86745ED7-3479-42D2-8C36-DAB84AABA892}" destId="{96B42C15-122F-4AE5-863F-4CA2D794AEA2}" srcOrd="0" destOrd="0" presId="urn:microsoft.com/office/officeart/2005/8/layout/vList2"/>
    <dgm:cxn modelId="{10D67B23-3FD7-436B-8E08-9C4EC6AB4E9A}" srcId="{2E9072E9-DA3A-4520-BDD1-F9F65815A782}" destId="{437F2C98-8EB1-4B63-99FC-CBAEC64BED65}" srcOrd="0" destOrd="0" parTransId="{7BAC4787-6B6C-46D3-8967-F428EF2BB5F0}" sibTransId="{AFF768B9-D5E6-4B62-93EC-EA8F7354A625}"/>
    <dgm:cxn modelId="{12FE47D8-DB9B-41F2-AE8A-FCFFCAC65573}" type="presOf" srcId="{437F2C98-8EB1-4B63-99FC-CBAEC64BED65}" destId="{876532A2-C329-47C5-B35C-6ED474574EAF}" srcOrd="0" destOrd="0" presId="urn:microsoft.com/office/officeart/2005/8/layout/vList2"/>
    <dgm:cxn modelId="{BBA3EBF8-24A2-411C-A646-49502ADF05E0}" type="presOf" srcId="{2E9072E9-DA3A-4520-BDD1-F9F65815A782}" destId="{270A6356-5BD0-4048-94AB-D871372A2CCA}" srcOrd="0" destOrd="0" presId="urn:microsoft.com/office/officeart/2005/8/layout/vList2"/>
    <dgm:cxn modelId="{CC6B4F32-E2FE-40EC-A6C5-2F650F2664CC}" type="presParOf" srcId="{270A6356-5BD0-4048-94AB-D871372A2CCA}" destId="{876532A2-C329-47C5-B35C-6ED474574EAF}" srcOrd="0" destOrd="0" presId="urn:microsoft.com/office/officeart/2005/8/layout/vList2"/>
    <dgm:cxn modelId="{B791DA40-D8CD-4E7C-AC30-D35D2FA31651}" type="presParOf" srcId="{270A6356-5BD0-4048-94AB-D871372A2CCA}" destId="{FC891302-4AEA-4059-926C-5F75CF9B39C0}" srcOrd="1" destOrd="0" presId="urn:microsoft.com/office/officeart/2005/8/layout/vList2"/>
    <dgm:cxn modelId="{DFF3A677-ED43-4C38-9BCE-4CE8635AE5D7}" type="presParOf" srcId="{270A6356-5BD0-4048-94AB-D871372A2CCA}" destId="{96B42C15-122F-4AE5-863F-4CA2D794AEA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5D3A5A-3A6F-422E-8F8E-D7EB0FE06713}"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CBC0826D-8F8E-4379-829C-C5052B8B4D05}">
      <dgm:prSet/>
      <dgm:spPr/>
      <dgm:t>
        <a:bodyPr/>
        <a:lstStyle/>
        <a:p>
          <a:r>
            <a:rPr lang="en-US"/>
            <a:t>The spent dialysate is a highly saline liquid consisting of urea, creatinine, uric acid, phosphate, etc. </a:t>
          </a:r>
        </a:p>
      </dgm:t>
    </dgm:pt>
    <dgm:pt modelId="{82256C0D-4D1A-4313-87EE-D68425ACAB6B}" type="parTrans" cxnId="{AA2521AE-6CF6-42F0-9418-B8CC6480128C}">
      <dgm:prSet/>
      <dgm:spPr/>
      <dgm:t>
        <a:bodyPr/>
        <a:lstStyle/>
        <a:p>
          <a:endParaRPr lang="en-US"/>
        </a:p>
      </dgm:t>
    </dgm:pt>
    <dgm:pt modelId="{C3164531-10F7-4EC6-90E7-BD4345D5AD89}" type="sibTrans" cxnId="{AA2521AE-6CF6-42F0-9418-B8CC6480128C}">
      <dgm:prSet/>
      <dgm:spPr/>
      <dgm:t>
        <a:bodyPr/>
        <a:lstStyle/>
        <a:p>
          <a:endParaRPr lang="en-US"/>
        </a:p>
      </dgm:t>
    </dgm:pt>
    <dgm:pt modelId="{2BD0F1D7-CEBF-4D4D-B305-59C56A2F1CE4}">
      <dgm:prSet/>
      <dgm:spPr/>
      <dgm:t>
        <a:bodyPr/>
        <a:lstStyle/>
        <a:p>
          <a:r>
            <a:rPr lang="en-US"/>
            <a:t>A major challenge for the reuse of spent dialysate is removal of urea, the main nitrogenous waste product. </a:t>
          </a:r>
        </a:p>
      </dgm:t>
    </dgm:pt>
    <dgm:pt modelId="{9FBBCCEE-B9CD-4021-BAFE-972E5330CA46}" type="parTrans" cxnId="{3EB9AABB-03A3-4DA6-88E5-6C555F5E39FD}">
      <dgm:prSet/>
      <dgm:spPr/>
      <dgm:t>
        <a:bodyPr/>
        <a:lstStyle/>
        <a:p>
          <a:endParaRPr lang="en-US"/>
        </a:p>
      </dgm:t>
    </dgm:pt>
    <dgm:pt modelId="{A1FEE1A5-B110-44CA-AC1B-2F0D49CFC538}" type="sibTrans" cxnId="{3EB9AABB-03A3-4DA6-88E5-6C555F5E39FD}">
      <dgm:prSet/>
      <dgm:spPr/>
      <dgm:t>
        <a:bodyPr/>
        <a:lstStyle/>
        <a:p>
          <a:endParaRPr lang="en-US"/>
        </a:p>
      </dgm:t>
    </dgm:pt>
    <dgm:pt modelId="{D854DA44-BB63-4835-9600-A330520CFE49}">
      <dgm:prSet/>
      <dgm:spPr/>
      <dgm:t>
        <a:bodyPr/>
        <a:lstStyle/>
        <a:p>
          <a:r>
            <a:rPr lang="en-US"/>
            <a:t>Due to its small molecular weight (60 Da) and electroneutral nature, it is difficult to be removed by sorbents.</a:t>
          </a:r>
        </a:p>
      </dgm:t>
    </dgm:pt>
    <dgm:pt modelId="{64653031-2016-4D7C-9E8C-E69EA948262B}" type="parTrans" cxnId="{43A59552-E08F-4FEB-90FA-EBBB2D774F3A}">
      <dgm:prSet/>
      <dgm:spPr/>
      <dgm:t>
        <a:bodyPr/>
        <a:lstStyle/>
        <a:p>
          <a:endParaRPr lang="en-US"/>
        </a:p>
      </dgm:t>
    </dgm:pt>
    <dgm:pt modelId="{B1459612-FBFC-4CD1-B9D0-041A270922F5}" type="sibTrans" cxnId="{43A59552-E08F-4FEB-90FA-EBBB2D774F3A}">
      <dgm:prSet/>
      <dgm:spPr/>
      <dgm:t>
        <a:bodyPr/>
        <a:lstStyle/>
        <a:p>
          <a:endParaRPr lang="en-US"/>
        </a:p>
      </dgm:t>
    </dgm:pt>
    <dgm:pt modelId="{5AFC9C30-61A3-48B6-9806-F1542A213B66}" type="pres">
      <dgm:prSet presAssocID="{1F5D3A5A-3A6F-422E-8F8E-D7EB0FE06713}" presName="outerComposite" presStyleCnt="0">
        <dgm:presLayoutVars>
          <dgm:chMax val="5"/>
          <dgm:dir/>
          <dgm:resizeHandles val="exact"/>
        </dgm:presLayoutVars>
      </dgm:prSet>
      <dgm:spPr/>
    </dgm:pt>
    <dgm:pt modelId="{DDA17E43-2BF1-4B1F-BF48-CAF0BF989D6A}" type="pres">
      <dgm:prSet presAssocID="{1F5D3A5A-3A6F-422E-8F8E-D7EB0FE06713}" presName="dummyMaxCanvas" presStyleCnt="0">
        <dgm:presLayoutVars/>
      </dgm:prSet>
      <dgm:spPr/>
    </dgm:pt>
    <dgm:pt modelId="{851A4352-64F4-410B-A2E1-18057B53523C}" type="pres">
      <dgm:prSet presAssocID="{1F5D3A5A-3A6F-422E-8F8E-D7EB0FE06713}" presName="ThreeNodes_1" presStyleLbl="node1" presStyleIdx="0" presStyleCnt="3">
        <dgm:presLayoutVars>
          <dgm:bulletEnabled val="1"/>
        </dgm:presLayoutVars>
      </dgm:prSet>
      <dgm:spPr/>
    </dgm:pt>
    <dgm:pt modelId="{3371E542-BDCE-4338-9575-0056E10EB487}" type="pres">
      <dgm:prSet presAssocID="{1F5D3A5A-3A6F-422E-8F8E-D7EB0FE06713}" presName="ThreeNodes_2" presStyleLbl="node1" presStyleIdx="1" presStyleCnt="3">
        <dgm:presLayoutVars>
          <dgm:bulletEnabled val="1"/>
        </dgm:presLayoutVars>
      </dgm:prSet>
      <dgm:spPr/>
    </dgm:pt>
    <dgm:pt modelId="{509E1AF9-E7C2-419E-A55D-73926E6619A4}" type="pres">
      <dgm:prSet presAssocID="{1F5D3A5A-3A6F-422E-8F8E-D7EB0FE06713}" presName="ThreeNodes_3" presStyleLbl="node1" presStyleIdx="2" presStyleCnt="3">
        <dgm:presLayoutVars>
          <dgm:bulletEnabled val="1"/>
        </dgm:presLayoutVars>
      </dgm:prSet>
      <dgm:spPr/>
    </dgm:pt>
    <dgm:pt modelId="{9D58F842-9610-4A13-9EF6-23CFC1593460}" type="pres">
      <dgm:prSet presAssocID="{1F5D3A5A-3A6F-422E-8F8E-D7EB0FE06713}" presName="ThreeConn_1-2" presStyleLbl="fgAccFollowNode1" presStyleIdx="0" presStyleCnt="2">
        <dgm:presLayoutVars>
          <dgm:bulletEnabled val="1"/>
        </dgm:presLayoutVars>
      </dgm:prSet>
      <dgm:spPr/>
    </dgm:pt>
    <dgm:pt modelId="{AF7C5DAA-0908-4B51-9D7B-E594D58B82C0}" type="pres">
      <dgm:prSet presAssocID="{1F5D3A5A-3A6F-422E-8F8E-D7EB0FE06713}" presName="ThreeConn_2-3" presStyleLbl="fgAccFollowNode1" presStyleIdx="1" presStyleCnt="2">
        <dgm:presLayoutVars>
          <dgm:bulletEnabled val="1"/>
        </dgm:presLayoutVars>
      </dgm:prSet>
      <dgm:spPr/>
    </dgm:pt>
    <dgm:pt modelId="{145E3795-41B8-43F7-923E-FAFACC8E750F}" type="pres">
      <dgm:prSet presAssocID="{1F5D3A5A-3A6F-422E-8F8E-D7EB0FE06713}" presName="ThreeNodes_1_text" presStyleLbl="node1" presStyleIdx="2" presStyleCnt="3">
        <dgm:presLayoutVars>
          <dgm:bulletEnabled val="1"/>
        </dgm:presLayoutVars>
      </dgm:prSet>
      <dgm:spPr/>
    </dgm:pt>
    <dgm:pt modelId="{9898CE8B-C6D0-4B02-BE4A-7448B11070CD}" type="pres">
      <dgm:prSet presAssocID="{1F5D3A5A-3A6F-422E-8F8E-D7EB0FE06713}" presName="ThreeNodes_2_text" presStyleLbl="node1" presStyleIdx="2" presStyleCnt="3">
        <dgm:presLayoutVars>
          <dgm:bulletEnabled val="1"/>
        </dgm:presLayoutVars>
      </dgm:prSet>
      <dgm:spPr/>
    </dgm:pt>
    <dgm:pt modelId="{CB4C7C1C-CD58-4BCF-BB45-236F8B2D779E}" type="pres">
      <dgm:prSet presAssocID="{1F5D3A5A-3A6F-422E-8F8E-D7EB0FE06713}" presName="ThreeNodes_3_text" presStyleLbl="node1" presStyleIdx="2" presStyleCnt="3">
        <dgm:presLayoutVars>
          <dgm:bulletEnabled val="1"/>
        </dgm:presLayoutVars>
      </dgm:prSet>
      <dgm:spPr/>
    </dgm:pt>
  </dgm:ptLst>
  <dgm:cxnLst>
    <dgm:cxn modelId="{39C7E71C-F0F7-48E4-B28E-2E2D528894ED}" type="presOf" srcId="{D854DA44-BB63-4835-9600-A330520CFE49}" destId="{509E1AF9-E7C2-419E-A55D-73926E6619A4}" srcOrd="0" destOrd="0" presId="urn:microsoft.com/office/officeart/2005/8/layout/vProcess5"/>
    <dgm:cxn modelId="{3BABAF28-2464-4BC4-A661-FFD45A809525}" type="presOf" srcId="{2BD0F1D7-CEBF-4D4D-B305-59C56A2F1CE4}" destId="{9898CE8B-C6D0-4B02-BE4A-7448B11070CD}" srcOrd="1" destOrd="0" presId="urn:microsoft.com/office/officeart/2005/8/layout/vProcess5"/>
    <dgm:cxn modelId="{7B35924D-03C8-4D6A-9F36-74006641B088}" type="presOf" srcId="{CBC0826D-8F8E-4379-829C-C5052B8B4D05}" destId="{851A4352-64F4-410B-A2E1-18057B53523C}" srcOrd="0" destOrd="0" presId="urn:microsoft.com/office/officeart/2005/8/layout/vProcess5"/>
    <dgm:cxn modelId="{B69D2052-6877-46C2-A64D-10BC0632F190}" type="presOf" srcId="{CBC0826D-8F8E-4379-829C-C5052B8B4D05}" destId="{145E3795-41B8-43F7-923E-FAFACC8E750F}" srcOrd="1" destOrd="0" presId="urn:microsoft.com/office/officeart/2005/8/layout/vProcess5"/>
    <dgm:cxn modelId="{43A59552-E08F-4FEB-90FA-EBBB2D774F3A}" srcId="{1F5D3A5A-3A6F-422E-8F8E-D7EB0FE06713}" destId="{D854DA44-BB63-4835-9600-A330520CFE49}" srcOrd="2" destOrd="0" parTransId="{64653031-2016-4D7C-9E8C-E69EA948262B}" sibTransId="{B1459612-FBFC-4CD1-B9D0-041A270922F5}"/>
    <dgm:cxn modelId="{8A292075-47E9-4BD1-BFED-8627ECF02614}" type="presOf" srcId="{1F5D3A5A-3A6F-422E-8F8E-D7EB0FE06713}" destId="{5AFC9C30-61A3-48B6-9806-F1542A213B66}" srcOrd="0" destOrd="0" presId="urn:microsoft.com/office/officeart/2005/8/layout/vProcess5"/>
    <dgm:cxn modelId="{C8613058-6C12-471E-8FA8-65A70C63FA53}" type="presOf" srcId="{A1FEE1A5-B110-44CA-AC1B-2F0D49CFC538}" destId="{AF7C5DAA-0908-4B51-9D7B-E594D58B82C0}" srcOrd="0" destOrd="0" presId="urn:microsoft.com/office/officeart/2005/8/layout/vProcess5"/>
    <dgm:cxn modelId="{AA2521AE-6CF6-42F0-9418-B8CC6480128C}" srcId="{1F5D3A5A-3A6F-422E-8F8E-D7EB0FE06713}" destId="{CBC0826D-8F8E-4379-829C-C5052B8B4D05}" srcOrd="0" destOrd="0" parTransId="{82256C0D-4D1A-4313-87EE-D68425ACAB6B}" sibTransId="{C3164531-10F7-4EC6-90E7-BD4345D5AD89}"/>
    <dgm:cxn modelId="{3EB9AABB-03A3-4DA6-88E5-6C555F5E39FD}" srcId="{1F5D3A5A-3A6F-422E-8F8E-D7EB0FE06713}" destId="{2BD0F1D7-CEBF-4D4D-B305-59C56A2F1CE4}" srcOrd="1" destOrd="0" parTransId="{9FBBCCEE-B9CD-4021-BAFE-972E5330CA46}" sibTransId="{A1FEE1A5-B110-44CA-AC1B-2F0D49CFC538}"/>
    <dgm:cxn modelId="{9E7116C8-A894-4434-A911-10E5877D619B}" type="presOf" srcId="{D854DA44-BB63-4835-9600-A330520CFE49}" destId="{CB4C7C1C-CD58-4BCF-BB45-236F8B2D779E}" srcOrd="1" destOrd="0" presId="urn:microsoft.com/office/officeart/2005/8/layout/vProcess5"/>
    <dgm:cxn modelId="{9BD447D7-4D66-4707-AF5F-5179E00EC669}" type="presOf" srcId="{2BD0F1D7-CEBF-4D4D-B305-59C56A2F1CE4}" destId="{3371E542-BDCE-4338-9575-0056E10EB487}" srcOrd="0" destOrd="0" presId="urn:microsoft.com/office/officeart/2005/8/layout/vProcess5"/>
    <dgm:cxn modelId="{6E73C5E9-6D69-4E7B-8261-A0EEF650B335}" type="presOf" srcId="{C3164531-10F7-4EC6-90E7-BD4345D5AD89}" destId="{9D58F842-9610-4A13-9EF6-23CFC1593460}" srcOrd="0" destOrd="0" presId="urn:microsoft.com/office/officeart/2005/8/layout/vProcess5"/>
    <dgm:cxn modelId="{5589FD46-0B17-45FB-90D9-3DF3E92B9EF0}" type="presParOf" srcId="{5AFC9C30-61A3-48B6-9806-F1542A213B66}" destId="{DDA17E43-2BF1-4B1F-BF48-CAF0BF989D6A}" srcOrd="0" destOrd="0" presId="urn:microsoft.com/office/officeart/2005/8/layout/vProcess5"/>
    <dgm:cxn modelId="{DCD519EB-80FB-43D2-A14E-EE5699AFD3BD}" type="presParOf" srcId="{5AFC9C30-61A3-48B6-9806-F1542A213B66}" destId="{851A4352-64F4-410B-A2E1-18057B53523C}" srcOrd="1" destOrd="0" presId="urn:microsoft.com/office/officeart/2005/8/layout/vProcess5"/>
    <dgm:cxn modelId="{F91287E4-48E2-4937-9413-3820E3690CC1}" type="presParOf" srcId="{5AFC9C30-61A3-48B6-9806-F1542A213B66}" destId="{3371E542-BDCE-4338-9575-0056E10EB487}" srcOrd="2" destOrd="0" presId="urn:microsoft.com/office/officeart/2005/8/layout/vProcess5"/>
    <dgm:cxn modelId="{9738AF66-8ABB-441C-A87E-080EED0F908A}" type="presParOf" srcId="{5AFC9C30-61A3-48B6-9806-F1542A213B66}" destId="{509E1AF9-E7C2-419E-A55D-73926E6619A4}" srcOrd="3" destOrd="0" presId="urn:microsoft.com/office/officeart/2005/8/layout/vProcess5"/>
    <dgm:cxn modelId="{BDC7D37C-ABCA-402A-8329-FB9C665094A5}" type="presParOf" srcId="{5AFC9C30-61A3-48B6-9806-F1542A213B66}" destId="{9D58F842-9610-4A13-9EF6-23CFC1593460}" srcOrd="4" destOrd="0" presId="urn:microsoft.com/office/officeart/2005/8/layout/vProcess5"/>
    <dgm:cxn modelId="{48E95B60-EA0A-4D30-8650-184F151625D0}" type="presParOf" srcId="{5AFC9C30-61A3-48B6-9806-F1542A213B66}" destId="{AF7C5DAA-0908-4B51-9D7B-E594D58B82C0}" srcOrd="5" destOrd="0" presId="urn:microsoft.com/office/officeart/2005/8/layout/vProcess5"/>
    <dgm:cxn modelId="{E773E3DC-3C25-4B68-8598-7574DA5395B0}" type="presParOf" srcId="{5AFC9C30-61A3-48B6-9806-F1542A213B66}" destId="{145E3795-41B8-43F7-923E-FAFACC8E750F}" srcOrd="6" destOrd="0" presId="urn:microsoft.com/office/officeart/2005/8/layout/vProcess5"/>
    <dgm:cxn modelId="{9D5DEBB8-F9F8-40AD-BA35-DC4E0D1C8B8E}" type="presParOf" srcId="{5AFC9C30-61A3-48B6-9806-F1542A213B66}" destId="{9898CE8B-C6D0-4B02-BE4A-7448B11070CD}" srcOrd="7" destOrd="0" presId="urn:microsoft.com/office/officeart/2005/8/layout/vProcess5"/>
    <dgm:cxn modelId="{E667B306-573E-4FEF-87DF-B6B33439039F}" type="presParOf" srcId="{5AFC9C30-61A3-48B6-9806-F1542A213B66}" destId="{CB4C7C1C-CD58-4BCF-BB45-236F8B2D779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1B1BB7-198E-429B-AFB5-3F82E291E6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96158A-AC41-40BF-B95E-78F977865CDA}">
      <dgm:prSet/>
      <dgm:spPr/>
      <dgm:t>
        <a:bodyPr/>
        <a:lstStyle/>
        <a:p>
          <a:pPr>
            <a:lnSpc>
              <a:spcPct val="100000"/>
            </a:lnSpc>
          </a:pPr>
          <a:r>
            <a:rPr lang="en-US">
              <a:latin typeface="Arial" panose="020B0604020202020204" pitchFamily="34" charset="0"/>
              <a:cs typeface="Arial" panose="020B0604020202020204" pitchFamily="34" charset="0"/>
            </a:rPr>
            <a:t>Hemodialysis and peritoneal will be the main medical processes the system is used for</a:t>
          </a:r>
        </a:p>
      </dgm:t>
    </dgm:pt>
    <dgm:pt modelId="{1BAE08AF-39F2-48B7-A0DF-7B2C6FC73B52}" type="parTrans" cxnId="{9CD9A4C9-FE0E-43DA-8F2A-7EF5412CBABB}">
      <dgm:prSet/>
      <dgm:spPr/>
      <dgm:t>
        <a:bodyPr/>
        <a:lstStyle/>
        <a:p>
          <a:endParaRPr lang="en-US"/>
        </a:p>
      </dgm:t>
    </dgm:pt>
    <dgm:pt modelId="{F2F9D58D-74C2-4425-BD6D-4BF9140E9604}" type="sibTrans" cxnId="{9CD9A4C9-FE0E-43DA-8F2A-7EF5412CBABB}">
      <dgm:prSet/>
      <dgm:spPr/>
      <dgm:t>
        <a:bodyPr/>
        <a:lstStyle/>
        <a:p>
          <a:endParaRPr lang="en-US"/>
        </a:p>
      </dgm:t>
    </dgm:pt>
    <dgm:pt modelId="{3BD62916-0603-4572-889C-62D7ABD73498}">
      <dgm:prSet/>
      <dgm:spPr/>
      <dgm:t>
        <a:bodyPr/>
        <a:lstStyle/>
        <a:p>
          <a:pPr>
            <a:lnSpc>
              <a:spcPct val="100000"/>
            </a:lnSpc>
          </a:pPr>
          <a:r>
            <a:rPr lang="en-US">
              <a:latin typeface="Arial" panose="020B0604020202020204" pitchFamily="34" charset="0"/>
              <a:cs typeface="Arial" panose="020B0604020202020204" pitchFamily="34" charset="0"/>
            </a:rPr>
            <a:t>The system will only be used by one patient at a time</a:t>
          </a:r>
        </a:p>
      </dgm:t>
    </dgm:pt>
    <dgm:pt modelId="{87A111F9-C2C6-49B1-B10E-14184D7FCF72}" type="parTrans" cxnId="{32D5FC06-5BF0-49AF-A132-A8D963B4EECD}">
      <dgm:prSet/>
      <dgm:spPr/>
      <dgm:t>
        <a:bodyPr/>
        <a:lstStyle/>
        <a:p>
          <a:endParaRPr lang="en-US"/>
        </a:p>
      </dgm:t>
    </dgm:pt>
    <dgm:pt modelId="{3393A8AB-A19B-4FCD-95DA-6E1FA5B3BFC4}" type="sibTrans" cxnId="{32D5FC06-5BF0-49AF-A132-A8D963B4EECD}">
      <dgm:prSet/>
      <dgm:spPr/>
      <dgm:t>
        <a:bodyPr/>
        <a:lstStyle/>
        <a:p>
          <a:endParaRPr lang="en-US"/>
        </a:p>
      </dgm:t>
    </dgm:pt>
    <dgm:pt modelId="{8C28B07D-D474-48B0-ABC8-FC2A6DED8E27}">
      <dgm:prSet/>
      <dgm:spPr/>
      <dgm:t>
        <a:bodyPr/>
        <a:lstStyle/>
        <a:p>
          <a:pPr>
            <a:lnSpc>
              <a:spcPct val="100000"/>
            </a:lnSpc>
          </a:pPr>
          <a:r>
            <a:rPr lang="en-US">
              <a:latin typeface="Arial" panose="020B0604020202020204" pitchFamily="34" charset="0"/>
              <a:cs typeface="Arial" panose="020B0604020202020204" pitchFamily="34" charset="0"/>
            </a:rPr>
            <a:t>The incoming flow is laminar</a:t>
          </a:r>
        </a:p>
      </dgm:t>
    </dgm:pt>
    <dgm:pt modelId="{970606F8-384F-4D79-A1DC-48FECAC7EAF4}" type="parTrans" cxnId="{A9180CBF-E9DD-4BDB-BC27-D5E95EE4EB75}">
      <dgm:prSet/>
      <dgm:spPr/>
      <dgm:t>
        <a:bodyPr/>
        <a:lstStyle/>
        <a:p>
          <a:endParaRPr lang="en-US"/>
        </a:p>
      </dgm:t>
    </dgm:pt>
    <dgm:pt modelId="{47F7229D-5F5F-4ED5-8744-3760985A9CC7}" type="sibTrans" cxnId="{A9180CBF-E9DD-4BDB-BC27-D5E95EE4EB75}">
      <dgm:prSet/>
      <dgm:spPr/>
      <dgm:t>
        <a:bodyPr/>
        <a:lstStyle/>
        <a:p>
          <a:endParaRPr lang="en-US"/>
        </a:p>
      </dgm:t>
    </dgm:pt>
    <dgm:pt modelId="{0E134495-53CD-4950-9209-8CC403E4B16D}" type="pres">
      <dgm:prSet presAssocID="{E31B1BB7-198E-429B-AFB5-3F82E291E65D}" presName="root" presStyleCnt="0">
        <dgm:presLayoutVars>
          <dgm:dir/>
          <dgm:resizeHandles val="exact"/>
        </dgm:presLayoutVars>
      </dgm:prSet>
      <dgm:spPr/>
    </dgm:pt>
    <dgm:pt modelId="{449468CC-0EEA-4A39-BB3F-A5228CD068AE}" type="pres">
      <dgm:prSet presAssocID="{5196158A-AC41-40BF-B95E-78F977865CDA}" presName="compNode" presStyleCnt="0"/>
      <dgm:spPr/>
    </dgm:pt>
    <dgm:pt modelId="{4B49112C-ACF5-4D37-B0AE-6DA0743588CF}" type="pres">
      <dgm:prSet presAssocID="{5196158A-AC41-40BF-B95E-78F977865CDA}" presName="bgRect" presStyleLbl="bgShp" presStyleIdx="0" presStyleCnt="3"/>
      <dgm:spPr>
        <a:solidFill>
          <a:schemeClr val="accent6"/>
        </a:solidFill>
      </dgm:spPr>
    </dgm:pt>
    <dgm:pt modelId="{C4650D56-50EF-43F2-B52E-766167F56E32}" type="pres">
      <dgm:prSet presAssocID="{5196158A-AC41-40BF-B95E-78F977865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s with solid fill"/>
        </a:ext>
      </dgm:extLst>
    </dgm:pt>
    <dgm:pt modelId="{43C7CAE1-EEBD-4FB4-9A47-E762EF5BB62A}" type="pres">
      <dgm:prSet presAssocID="{5196158A-AC41-40BF-B95E-78F977865CDA}" presName="spaceRect" presStyleCnt="0"/>
      <dgm:spPr/>
    </dgm:pt>
    <dgm:pt modelId="{E415AEB5-5ADC-4F23-A47C-BA370A867498}" type="pres">
      <dgm:prSet presAssocID="{5196158A-AC41-40BF-B95E-78F977865CDA}" presName="parTx" presStyleLbl="revTx" presStyleIdx="0" presStyleCnt="3">
        <dgm:presLayoutVars>
          <dgm:chMax val="0"/>
          <dgm:chPref val="0"/>
        </dgm:presLayoutVars>
      </dgm:prSet>
      <dgm:spPr/>
    </dgm:pt>
    <dgm:pt modelId="{80E068B4-3291-412D-AA3F-099AE625E74E}" type="pres">
      <dgm:prSet presAssocID="{F2F9D58D-74C2-4425-BD6D-4BF9140E9604}" presName="sibTrans" presStyleCnt="0"/>
      <dgm:spPr/>
    </dgm:pt>
    <dgm:pt modelId="{44B3D9FF-66C6-4BDB-AFED-6CE03C07C81B}" type="pres">
      <dgm:prSet presAssocID="{3BD62916-0603-4572-889C-62D7ABD73498}" presName="compNode" presStyleCnt="0"/>
      <dgm:spPr/>
    </dgm:pt>
    <dgm:pt modelId="{0CCC051D-C3ED-44C1-803F-6FF37A06495D}" type="pres">
      <dgm:prSet presAssocID="{3BD62916-0603-4572-889C-62D7ABD73498}" presName="bgRect" presStyleLbl="bgShp" presStyleIdx="1" presStyleCnt="3" custLinFactNeighborY="-2540"/>
      <dgm:spPr>
        <a:solidFill>
          <a:schemeClr val="accent6"/>
        </a:solidFill>
      </dgm:spPr>
    </dgm:pt>
    <dgm:pt modelId="{746BD3C2-B34A-44F0-AC34-41341DEA322D}" type="pres">
      <dgm:prSet presAssocID="{3BD62916-0603-4572-889C-62D7ABD734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46985168-F6E0-4E2F-909E-3726E03720C0}" type="pres">
      <dgm:prSet presAssocID="{3BD62916-0603-4572-889C-62D7ABD73498}" presName="spaceRect" presStyleCnt="0"/>
      <dgm:spPr/>
    </dgm:pt>
    <dgm:pt modelId="{7B65C68A-5F68-4F0F-BAAF-717D45D0BDE1}" type="pres">
      <dgm:prSet presAssocID="{3BD62916-0603-4572-889C-62D7ABD73498}" presName="parTx" presStyleLbl="revTx" presStyleIdx="1" presStyleCnt="3">
        <dgm:presLayoutVars>
          <dgm:chMax val="0"/>
          <dgm:chPref val="0"/>
        </dgm:presLayoutVars>
      </dgm:prSet>
      <dgm:spPr/>
    </dgm:pt>
    <dgm:pt modelId="{B1C367BA-CFF9-42F1-9A34-9EFFE45BE310}" type="pres">
      <dgm:prSet presAssocID="{3393A8AB-A19B-4FCD-95DA-6E1FA5B3BFC4}" presName="sibTrans" presStyleCnt="0"/>
      <dgm:spPr/>
    </dgm:pt>
    <dgm:pt modelId="{2A186AF8-D94B-40E9-8B69-0A4FE4920958}" type="pres">
      <dgm:prSet presAssocID="{8C28B07D-D474-48B0-ABC8-FC2A6DED8E27}" presName="compNode" presStyleCnt="0"/>
      <dgm:spPr/>
    </dgm:pt>
    <dgm:pt modelId="{2276735A-C37F-4AF0-AA3B-AB63D41341B1}" type="pres">
      <dgm:prSet presAssocID="{8C28B07D-D474-48B0-ABC8-FC2A6DED8E27}" presName="bgRect" presStyleLbl="bgShp" presStyleIdx="2" presStyleCnt="3"/>
      <dgm:spPr>
        <a:solidFill>
          <a:schemeClr val="accent6"/>
        </a:solidFill>
      </dgm:spPr>
    </dgm:pt>
    <dgm:pt modelId="{0704899E-780B-4CAE-BE13-2B07971007BD}" type="pres">
      <dgm:prSet presAssocID="{8C28B07D-D474-48B0-ABC8-FC2A6DED8E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k"/>
        </a:ext>
      </dgm:extLst>
    </dgm:pt>
    <dgm:pt modelId="{48B51219-C1E2-4F92-86F0-AD4D60952024}" type="pres">
      <dgm:prSet presAssocID="{8C28B07D-D474-48B0-ABC8-FC2A6DED8E27}" presName="spaceRect" presStyleCnt="0"/>
      <dgm:spPr/>
    </dgm:pt>
    <dgm:pt modelId="{B81AB2F6-A844-439D-9D39-BA3D30B1CA3E}" type="pres">
      <dgm:prSet presAssocID="{8C28B07D-D474-48B0-ABC8-FC2A6DED8E27}" presName="parTx" presStyleLbl="revTx" presStyleIdx="2" presStyleCnt="3">
        <dgm:presLayoutVars>
          <dgm:chMax val="0"/>
          <dgm:chPref val="0"/>
        </dgm:presLayoutVars>
      </dgm:prSet>
      <dgm:spPr/>
    </dgm:pt>
  </dgm:ptLst>
  <dgm:cxnLst>
    <dgm:cxn modelId="{32D5FC06-5BF0-49AF-A132-A8D963B4EECD}" srcId="{E31B1BB7-198E-429B-AFB5-3F82E291E65D}" destId="{3BD62916-0603-4572-889C-62D7ABD73498}" srcOrd="1" destOrd="0" parTransId="{87A111F9-C2C6-49B1-B10E-14184D7FCF72}" sibTransId="{3393A8AB-A19B-4FCD-95DA-6E1FA5B3BFC4}"/>
    <dgm:cxn modelId="{04F1AD5B-C641-46BA-BA8E-DE12B7481F69}" type="presOf" srcId="{E31B1BB7-198E-429B-AFB5-3F82E291E65D}" destId="{0E134495-53CD-4950-9209-8CC403E4B16D}" srcOrd="0" destOrd="0" presId="urn:microsoft.com/office/officeart/2018/2/layout/IconVerticalSolidList"/>
    <dgm:cxn modelId="{FF41C452-9E6F-4B48-855E-9668E0F106C6}" type="presOf" srcId="{3BD62916-0603-4572-889C-62D7ABD73498}" destId="{7B65C68A-5F68-4F0F-BAAF-717D45D0BDE1}" srcOrd="0" destOrd="0" presId="urn:microsoft.com/office/officeart/2018/2/layout/IconVerticalSolidList"/>
    <dgm:cxn modelId="{A9180CBF-E9DD-4BDB-BC27-D5E95EE4EB75}" srcId="{E31B1BB7-198E-429B-AFB5-3F82E291E65D}" destId="{8C28B07D-D474-48B0-ABC8-FC2A6DED8E27}" srcOrd="2" destOrd="0" parTransId="{970606F8-384F-4D79-A1DC-48FECAC7EAF4}" sibTransId="{47F7229D-5F5F-4ED5-8744-3760985A9CC7}"/>
    <dgm:cxn modelId="{9CD9A4C9-FE0E-43DA-8F2A-7EF5412CBABB}" srcId="{E31B1BB7-198E-429B-AFB5-3F82E291E65D}" destId="{5196158A-AC41-40BF-B95E-78F977865CDA}" srcOrd="0" destOrd="0" parTransId="{1BAE08AF-39F2-48B7-A0DF-7B2C6FC73B52}" sibTransId="{F2F9D58D-74C2-4425-BD6D-4BF9140E9604}"/>
    <dgm:cxn modelId="{55FB8BDC-18EC-4458-9C64-76F7ACBC339D}" type="presOf" srcId="{5196158A-AC41-40BF-B95E-78F977865CDA}" destId="{E415AEB5-5ADC-4F23-A47C-BA370A867498}" srcOrd="0" destOrd="0" presId="urn:microsoft.com/office/officeart/2018/2/layout/IconVerticalSolidList"/>
    <dgm:cxn modelId="{3C48C4E8-A4B0-4370-A359-9D12481F56E4}" type="presOf" srcId="{8C28B07D-D474-48B0-ABC8-FC2A6DED8E27}" destId="{B81AB2F6-A844-439D-9D39-BA3D30B1CA3E}" srcOrd="0" destOrd="0" presId="urn:microsoft.com/office/officeart/2018/2/layout/IconVerticalSolidList"/>
    <dgm:cxn modelId="{CFAC3EC3-9B00-4FDF-A7E6-F3EBA99C131C}" type="presParOf" srcId="{0E134495-53CD-4950-9209-8CC403E4B16D}" destId="{449468CC-0EEA-4A39-BB3F-A5228CD068AE}" srcOrd="0" destOrd="0" presId="urn:microsoft.com/office/officeart/2018/2/layout/IconVerticalSolidList"/>
    <dgm:cxn modelId="{A0F04F8C-7753-4133-B66F-5EFBFE911372}" type="presParOf" srcId="{449468CC-0EEA-4A39-BB3F-A5228CD068AE}" destId="{4B49112C-ACF5-4D37-B0AE-6DA0743588CF}" srcOrd="0" destOrd="0" presId="urn:microsoft.com/office/officeart/2018/2/layout/IconVerticalSolidList"/>
    <dgm:cxn modelId="{B1D618D9-8509-4DCC-BFF9-1FDB96D61F5F}" type="presParOf" srcId="{449468CC-0EEA-4A39-BB3F-A5228CD068AE}" destId="{C4650D56-50EF-43F2-B52E-766167F56E32}" srcOrd="1" destOrd="0" presId="urn:microsoft.com/office/officeart/2018/2/layout/IconVerticalSolidList"/>
    <dgm:cxn modelId="{D281D522-129C-432F-950B-648B9293BF69}" type="presParOf" srcId="{449468CC-0EEA-4A39-BB3F-A5228CD068AE}" destId="{43C7CAE1-EEBD-4FB4-9A47-E762EF5BB62A}" srcOrd="2" destOrd="0" presId="urn:microsoft.com/office/officeart/2018/2/layout/IconVerticalSolidList"/>
    <dgm:cxn modelId="{220719B9-C6C0-4DB5-B7FA-FFFA9ABDA4E8}" type="presParOf" srcId="{449468CC-0EEA-4A39-BB3F-A5228CD068AE}" destId="{E415AEB5-5ADC-4F23-A47C-BA370A867498}" srcOrd="3" destOrd="0" presId="urn:microsoft.com/office/officeart/2018/2/layout/IconVerticalSolidList"/>
    <dgm:cxn modelId="{7FEA45FF-0320-4BF1-A914-9E4D0E43383E}" type="presParOf" srcId="{0E134495-53CD-4950-9209-8CC403E4B16D}" destId="{80E068B4-3291-412D-AA3F-099AE625E74E}" srcOrd="1" destOrd="0" presId="urn:microsoft.com/office/officeart/2018/2/layout/IconVerticalSolidList"/>
    <dgm:cxn modelId="{1F1B2463-C518-4A56-A10A-338A185E3B2D}" type="presParOf" srcId="{0E134495-53CD-4950-9209-8CC403E4B16D}" destId="{44B3D9FF-66C6-4BDB-AFED-6CE03C07C81B}" srcOrd="2" destOrd="0" presId="urn:microsoft.com/office/officeart/2018/2/layout/IconVerticalSolidList"/>
    <dgm:cxn modelId="{28D81578-4DDC-4132-9078-B7B6FF745926}" type="presParOf" srcId="{44B3D9FF-66C6-4BDB-AFED-6CE03C07C81B}" destId="{0CCC051D-C3ED-44C1-803F-6FF37A06495D}" srcOrd="0" destOrd="0" presId="urn:microsoft.com/office/officeart/2018/2/layout/IconVerticalSolidList"/>
    <dgm:cxn modelId="{88244AD1-068C-4899-98A6-12865506F86B}" type="presParOf" srcId="{44B3D9FF-66C6-4BDB-AFED-6CE03C07C81B}" destId="{746BD3C2-B34A-44F0-AC34-41341DEA322D}" srcOrd="1" destOrd="0" presId="urn:microsoft.com/office/officeart/2018/2/layout/IconVerticalSolidList"/>
    <dgm:cxn modelId="{D7C68199-9BBB-4CB4-B904-52D075DEA78B}" type="presParOf" srcId="{44B3D9FF-66C6-4BDB-AFED-6CE03C07C81B}" destId="{46985168-F6E0-4E2F-909E-3726E03720C0}" srcOrd="2" destOrd="0" presId="urn:microsoft.com/office/officeart/2018/2/layout/IconVerticalSolidList"/>
    <dgm:cxn modelId="{FAE081F4-34D4-4158-BC96-B495E48B8452}" type="presParOf" srcId="{44B3D9FF-66C6-4BDB-AFED-6CE03C07C81B}" destId="{7B65C68A-5F68-4F0F-BAAF-717D45D0BDE1}" srcOrd="3" destOrd="0" presId="urn:microsoft.com/office/officeart/2018/2/layout/IconVerticalSolidList"/>
    <dgm:cxn modelId="{46CF397C-50C9-4F30-8FC3-28D536E20F6C}" type="presParOf" srcId="{0E134495-53CD-4950-9209-8CC403E4B16D}" destId="{B1C367BA-CFF9-42F1-9A34-9EFFE45BE310}" srcOrd="3" destOrd="0" presId="urn:microsoft.com/office/officeart/2018/2/layout/IconVerticalSolidList"/>
    <dgm:cxn modelId="{5916EA03-F77B-4BC4-A103-C0B4A5C7E8CF}" type="presParOf" srcId="{0E134495-53CD-4950-9209-8CC403E4B16D}" destId="{2A186AF8-D94B-40E9-8B69-0A4FE4920958}" srcOrd="4" destOrd="0" presId="urn:microsoft.com/office/officeart/2018/2/layout/IconVerticalSolidList"/>
    <dgm:cxn modelId="{045F359B-A4FB-49E3-A72E-7F779A248EB3}" type="presParOf" srcId="{2A186AF8-D94B-40E9-8B69-0A4FE4920958}" destId="{2276735A-C37F-4AF0-AA3B-AB63D41341B1}" srcOrd="0" destOrd="0" presId="urn:microsoft.com/office/officeart/2018/2/layout/IconVerticalSolidList"/>
    <dgm:cxn modelId="{1BE94CE1-CD44-43FD-BFF3-7548564D0D16}" type="presParOf" srcId="{2A186AF8-D94B-40E9-8B69-0A4FE4920958}" destId="{0704899E-780B-4CAE-BE13-2B07971007BD}" srcOrd="1" destOrd="0" presId="urn:microsoft.com/office/officeart/2018/2/layout/IconVerticalSolidList"/>
    <dgm:cxn modelId="{4D9F1228-EDAF-4656-96E7-232C66814E90}" type="presParOf" srcId="{2A186AF8-D94B-40E9-8B69-0A4FE4920958}" destId="{48B51219-C1E2-4F92-86F0-AD4D60952024}" srcOrd="2" destOrd="0" presId="urn:microsoft.com/office/officeart/2018/2/layout/IconVerticalSolidList"/>
    <dgm:cxn modelId="{C456DC9A-843A-43C7-B144-24EFD6050D39}" type="presParOf" srcId="{2A186AF8-D94B-40E9-8B69-0A4FE4920958}" destId="{B81AB2F6-A844-439D-9D39-BA3D30B1CA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1B1BB7-198E-429B-AFB5-3F82E291E6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96158A-AC41-40BF-B95E-78F977865CDA}">
      <dgm:prSet/>
      <dgm:spPr/>
      <dgm:t>
        <a:bodyPr/>
        <a:lstStyle/>
        <a:p>
          <a:pPr>
            <a:lnSpc>
              <a:spcPct val="100000"/>
            </a:lnSpc>
          </a:pPr>
          <a:r>
            <a:rPr lang="en-US">
              <a:latin typeface="Arial" panose="020B0604020202020204" pitchFamily="34" charset="0"/>
              <a:cs typeface="Arial" panose="020B0604020202020204" pitchFamily="34" charset="0"/>
            </a:rPr>
            <a:t>Hemodialysis and peritoneal will be the main medical processes the system is used for</a:t>
          </a:r>
        </a:p>
      </dgm:t>
    </dgm:pt>
    <dgm:pt modelId="{1BAE08AF-39F2-48B7-A0DF-7B2C6FC73B52}" type="parTrans" cxnId="{9CD9A4C9-FE0E-43DA-8F2A-7EF5412CBABB}">
      <dgm:prSet/>
      <dgm:spPr/>
      <dgm:t>
        <a:bodyPr/>
        <a:lstStyle/>
        <a:p>
          <a:endParaRPr lang="en-US"/>
        </a:p>
      </dgm:t>
    </dgm:pt>
    <dgm:pt modelId="{F2F9D58D-74C2-4425-BD6D-4BF9140E9604}" type="sibTrans" cxnId="{9CD9A4C9-FE0E-43DA-8F2A-7EF5412CBABB}">
      <dgm:prSet/>
      <dgm:spPr/>
      <dgm:t>
        <a:bodyPr/>
        <a:lstStyle/>
        <a:p>
          <a:endParaRPr lang="en-US"/>
        </a:p>
      </dgm:t>
    </dgm:pt>
    <dgm:pt modelId="{3BD62916-0603-4572-889C-62D7ABD73498}">
      <dgm:prSet/>
      <dgm:spPr/>
      <dgm:t>
        <a:bodyPr/>
        <a:lstStyle/>
        <a:p>
          <a:pPr>
            <a:lnSpc>
              <a:spcPct val="100000"/>
            </a:lnSpc>
          </a:pPr>
          <a:r>
            <a:rPr lang="en-US">
              <a:latin typeface="Arial" panose="020B0604020202020204" pitchFamily="34" charset="0"/>
              <a:cs typeface="Arial" panose="020B0604020202020204" pitchFamily="34" charset="0"/>
            </a:rPr>
            <a:t>The system will only be used by one patient at a time</a:t>
          </a:r>
        </a:p>
      </dgm:t>
    </dgm:pt>
    <dgm:pt modelId="{87A111F9-C2C6-49B1-B10E-14184D7FCF72}" type="parTrans" cxnId="{32D5FC06-5BF0-49AF-A132-A8D963B4EECD}">
      <dgm:prSet/>
      <dgm:spPr/>
      <dgm:t>
        <a:bodyPr/>
        <a:lstStyle/>
        <a:p>
          <a:endParaRPr lang="en-US"/>
        </a:p>
      </dgm:t>
    </dgm:pt>
    <dgm:pt modelId="{3393A8AB-A19B-4FCD-95DA-6E1FA5B3BFC4}" type="sibTrans" cxnId="{32D5FC06-5BF0-49AF-A132-A8D963B4EECD}">
      <dgm:prSet/>
      <dgm:spPr/>
      <dgm:t>
        <a:bodyPr/>
        <a:lstStyle/>
        <a:p>
          <a:endParaRPr lang="en-US"/>
        </a:p>
      </dgm:t>
    </dgm:pt>
    <dgm:pt modelId="{8C28B07D-D474-48B0-ABC8-FC2A6DED8E27}">
      <dgm:prSet/>
      <dgm:spPr/>
      <dgm:t>
        <a:bodyPr/>
        <a:lstStyle/>
        <a:p>
          <a:pPr>
            <a:lnSpc>
              <a:spcPct val="100000"/>
            </a:lnSpc>
          </a:pPr>
          <a:r>
            <a:rPr lang="en-US">
              <a:latin typeface="Arial" panose="020B0604020202020204" pitchFamily="34" charset="0"/>
              <a:cs typeface="Arial" panose="020B0604020202020204" pitchFamily="34" charset="0"/>
            </a:rPr>
            <a:t>The incoming flow is laminar</a:t>
          </a:r>
        </a:p>
      </dgm:t>
    </dgm:pt>
    <dgm:pt modelId="{970606F8-384F-4D79-A1DC-48FECAC7EAF4}" type="parTrans" cxnId="{A9180CBF-E9DD-4BDB-BC27-D5E95EE4EB75}">
      <dgm:prSet/>
      <dgm:spPr/>
      <dgm:t>
        <a:bodyPr/>
        <a:lstStyle/>
        <a:p>
          <a:endParaRPr lang="en-US"/>
        </a:p>
      </dgm:t>
    </dgm:pt>
    <dgm:pt modelId="{47F7229D-5F5F-4ED5-8744-3760985A9CC7}" type="sibTrans" cxnId="{A9180CBF-E9DD-4BDB-BC27-D5E95EE4EB75}">
      <dgm:prSet/>
      <dgm:spPr/>
      <dgm:t>
        <a:bodyPr/>
        <a:lstStyle/>
        <a:p>
          <a:endParaRPr lang="en-US"/>
        </a:p>
      </dgm:t>
    </dgm:pt>
    <dgm:pt modelId="{0E134495-53CD-4950-9209-8CC403E4B16D}" type="pres">
      <dgm:prSet presAssocID="{E31B1BB7-198E-429B-AFB5-3F82E291E65D}" presName="root" presStyleCnt="0">
        <dgm:presLayoutVars>
          <dgm:dir/>
          <dgm:resizeHandles val="exact"/>
        </dgm:presLayoutVars>
      </dgm:prSet>
      <dgm:spPr/>
    </dgm:pt>
    <dgm:pt modelId="{449468CC-0EEA-4A39-BB3F-A5228CD068AE}" type="pres">
      <dgm:prSet presAssocID="{5196158A-AC41-40BF-B95E-78F977865CDA}" presName="compNode" presStyleCnt="0"/>
      <dgm:spPr/>
    </dgm:pt>
    <dgm:pt modelId="{4B49112C-ACF5-4D37-B0AE-6DA0743588CF}" type="pres">
      <dgm:prSet presAssocID="{5196158A-AC41-40BF-B95E-78F977865CDA}" presName="bgRect" presStyleLbl="bgShp" presStyleIdx="0" presStyleCnt="3"/>
      <dgm:spPr>
        <a:solidFill>
          <a:schemeClr val="accent6"/>
        </a:solidFill>
      </dgm:spPr>
    </dgm:pt>
    <dgm:pt modelId="{C4650D56-50EF-43F2-B52E-766167F56E32}" type="pres">
      <dgm:prSet presAssocID="{5196158A-AC41-40BF-B95E-78F977865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s with solid fill"/>
        </a:ext>
      </dgm:extLst>
    </dgm:pt>
    <dgm:pt modelId="{43C7CAE1-EEBD-4FB4-9A47-E762EF5BB62A}" type="pres">
      <dgm:prSet presAssocID="{5196158A-AC41-40BF-B95E-78F977865CDA}" presName="spaceRect" presStyleCnt="0"/>
      <dgm:spPr/>
    </dgm:pt>
    <dgm:pt modelId="{E415AEB5-5ADC-4F23-A47C-BA370A867498}" type="pres">
      <dgm:prSet presAssocID="{5196158A-AC41-40BF-B95E-78F977865CDA}" presName="parTx" presStyleLbl="revTx" presStyleIdx="0" presStyleCnt="3">
        <dgm:presLayoutVars>
          <dgm:chMax val="0"/>
          <dgm:chPref val="0"/>
        </dgm:presLayoutVars>
      </dgm:prSet>
      <dgm:spPr/>
    </dgm:pt>
    <dgm:pt modelId="{80E068B4-3291-412D-AA3F-099AE625E74E}" type="pres">
      <dgm:prSet presAssocID="{F2F9D58D-74C2-4425-BD6D-4BF9140E9604}" presName="sibTrans" presStyleCnt="0"/>
      <dgm:spPr/>
    </dgm:pt>
    <dgm:pt modelId="{44B3D9FF-66C6-4BDB-AFED-6CE03C07C81B}" type="pres">
      <dgm:prSet presAssocID="{3BD62916-0603-4572-889C-62D7ABD73498}" presName="compNode" presStyleCnt="0"/>
      <dgm:spPr/>
    </dgm:pt>
    <dgm:pt modelId="{0CCC051D-C3ED-44C1-803F-6FF37A06495D}" type="pres">
      <dgm:prSet presAssocID="{3BD62916-0603-4572-889C-62D7ABD73498}" presName="bgRect" presStyleLbl="bgShp" presStyleIdx="1" presStyleCnt="3" custLinFactNeighborY="-2540"/>
      <dgm:spPr>
        <a:solidFill>
          <a:schemeClr val="accent6"/>
        </a:solidFill>
      </dgm:spPr>
    </dgm:pt>
    <dgm:pt modelId="{746BD3C2-B34A-44F0-AC34-41341DEA322D}" type="pres">
      <dgm:prSet presAssocID="{3BD62916-0603-4572-889C-62D7ABD734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46985168-F6E0-4E2F-909E-3726E03720C0}" type="pres">
      <dgm:prSet presAssocID="{3BD62916-0603-4572-889C-62D7ABD73498}" presName="spaceRect" presStyleCnt="0"/>
      <dgm:spPr/>
    </dgm:pt>
    <dgm:pt modelId="{7B65C68A-5F68-4F0F-BAAF-717D45D0BDE1}" type="pres">
      <dgm:prSet presAssocID="{3BD62916-0603-4572-889C-62D7ABD73498}" presName="parTx" presStyleLbl="revTx" presStyleIdx="1" presStyleCnt="3">
        <dgm:presLayoutVars>
          <dgm:chMax val="0"/>
          <dgm:chPref val="0"/>
        </dgm:presLayoutVars>
      </dgm:prSet>
      <dgm:spPr/>
    </dgm:pt>
    <dgm:pt modelId="{B1C367BA-CFF9-42F1-9A34-9EFFE45BE310}" type="pres">
      <dgm:prSet presAssocID="{3393A8AB-A19B-4FCD-95DA-6E1FA5B3BFC4}" presName="sibTrans" presStyleCnt="0"/>
      <dgm:spPr/>
    </dgm:pt>
    <dgm:pt modelId="{2A186AF8-D94B-40E9-8B69-0A4FE4920958}" type="pres">
      <dgm:prSet presAssocID="{8C28B07D-D474-48B0-ABC8-FC2A6DED8E27}" presName="compNode" presStyleCnt="0"/>
      <dgm:spPr/>
    </dgm:pt>
    <dgm:pt modelId="{2276735A-C37F-4AF0-AA3B-AB63D41341B1}" type="pres">
      <dgm:prSet presAssocID="{8C28B07D-D474-48B0-ABC8-FC2A6DED8E27}" presName="bgRect" presStyleLbl="bgShp" presStyleIdx="2" presStyleCnt="3"/>
      <dgm:spPr>
        <a:solidFill>
          <a:schemeClr val="accent6"/>
        </a:solidFill>
      </dgm:spPr>
    </dgm:pt>
    <dgm:pt modelId="{0704899E-780B-4CAE-BE13-2B07971007BD}" type="pres">
      <dgm:prSet presAssocID="{8C28B07D-D474-48B0-ABC8-FC2A6DED8E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k"/>
        </a:ext>
      </dgm:extLst>
    </dgm:pt>
    <dgm:pt modelId="{48B51219-C1E2-4F92-86F0-AD4D60952024}" type="pres">
      <dgm:prSet presAssocID="{8C28B07D-D474-48B0-ABC8-FC2A6DED8E27}" presName="spaceRect" presStyleCnt="0"/>
      <dgm:spPr/>
    </dgm:pt>
    <dgm:pt modelId="{B81AB2F6-A844-439D-9D39-BA3D30B1CA3E}" type="pres">
      <dgm:prSet presAssocID="{8C28B07D-D474-48B0-ABC8-FC2A6DED8E27}" presName="parTx" presStyleLbl="revTx" presStyleIdx="2" presStyleCnt="3">
        <dgm:presLayoutVars>
          <dgm:chMax val="0"/>
          <dgm:chPref val="0"/>
        </dgm:presLayoutVars>
      </dgm:prSet>
      <dgm:spPr/>
    </dgm:pt>
  </dgm:ptLst>
  <dgm:cxnLst>
    <dgm:cxn modelId="{32D5FC06-5BF0-49AF-A132-A8D963B4EECD}" srcId="{E31B1BB7-198E-429B-AFB5-3F82E291E65D}" destId="{3BD62916-0603-4572-889C-62D7ABD73498}" srcOrd="1" destOrd="0" parTransId="{87A111F9-C2C6-49B1-B10E-14184D7FCF72}" sibTransId="{3393A8AB-A19B-4FCD-95DA-6E1FA5B3BFC4}"/>
    <dgm:cxn modelId="{04F1AD5B-C641-46BA-BA8E-DE12B7481F69}" type="presOf" srcId="{E31B1BB7-198E-429B-AFB5-3F82E291E65D}" destId="{0E134495-53CD-4950-9209-8CC403E4B16D}" srcOrd="0" destOrd="0" presId="urn:microsoft.com/office/officeart/2018/2/layout/IconVerticalSolidList"/>
    <dgm:cxn modelId="{FF41C452-9E6F-4B48-855E-9668E0F106C6}" type="presOf" srcId="{3BD62916-0603-4572-889C-62D7ABD73498}" destId="{7B65C68A-5F68-4F0F-BAAF-717D45D0BDE1}" srcOrd="0" destOrd="0" presId="urn:microsoft.com/office/officeart/2018/2/layout/IconVerticalSolidList"/>
    <dgm:cxn modelId="{A9180CBF-E9DD-4BDB-BC27-D5E95EE4EB75}" srcId="{E31B1BB7-198E-429B-AFB5-3F82E291E65D}" destId="{8C28B07D-D474-48B0-ABC8-FC2A6DED8E27}" srcOrd="2" destOrd="0" parTransId="{970606F8-384F-4D79-A1DC-48FECAC7EAF4}" sibTransId="{47F7229D-5F5F-4ED5-8744-3760985A9CC7}"/>
    <dgm:cxn modelId="{9CD9A4C9-FE0E-43DA-8F2A-7EF5412CBABB}" srcId="{E31B1BB7-198E-429B-AFB5-3F82E291E65D}" destId="{5196158A-AC41-40BF-B95E-78F977865CDA}" srcOrd="0" destOrd="0" parTransId="{1BAE08AF-39F2-48B7-A0DF-7B2C6FC73B52}" sibTransId="{F2F9D58D-74C2-4425-BD6D-4BF9140E9604}"/>
    <dgm:cxn modelId="{55FB8BDC-18EC-4458-9C64-76F7ACBC339D}" type="presOf" srcId="{5196158A-AC41-40BF-B95E-78F977865CDA}" destId="{E415AEB5-5ADC-4F23-A47C-BA370A867498}" srcOrd="0" destOrd="0" presId="urn:microsoft.com/office/officeart/2018/2/layout/IconVerticalSolidList"/>
    <dgm:cxn modelId="{3C48C4E8-A4B0-4370-A359-9D12481F56E4}" type="presOf" srcId="{8C28B07D-D474-48B0-ABC8-FC2A6DED8E27}" destId="{B81AB2F6-A844-439D-9D39-BA3D30B1CA3E}" srcOrd="0" destOrd="0" presId="urn:microsoft.com/office/officeart/2018/2/layout/IconVerticalSolidList"/>
    <dgm:cxn modelId="{CFAC3EC3-9B00-4FDF-A7E6-F3EBA99C131C}" type="presParOf" srcId="{0E134495-53CD-4950-9209-8CC403E4B16D}" destId="{449468CC-0EEA-4A39-BB3F-A5228CD068AE}" srcOrd="0" destOrd="0" presId="urn:microsoft.com/office/officeart/2018/2/layout/IconVerticalSolidList"/>
    <dgm:cxn modelId="{A0F04F8C-7753-4133-B66F-5EFBFE911372}" type="presParOf" srcId="{449468CC-0EEA-4A39-BB3F-A5228CD068AE}" destId="{4B49112C-ACF5-4D37-B0AE-6DA0743588CF}" srcOrd="0" destOrd="0" presId="urn:microsoft.com/office/officeart/2018/2/layout/IconVerticalSolidList"/>
    <dgm:cxn modelId="{B1D618D9-8509-4DCC-BFF9-1FDB96D61F5F}" type="presParOf" srcId="{449468CC-0EEA-4A39-BB3F-A5228CD068AE}" destId="{C4650D56-50EF-43F2-B52E-766167F56E32}" srcOrd="1" destOrd="0" presId="urn:microsoft.com/office/officeart/2018/2/layout/IconVerticalSolidList"/>
    <dgm:cxn modelId="{D281D522-129C-432F-950B-648B9293BF69}" type="presParOf" srcId="{449468CC-0EEA-4A39-BB3F-A5228CD068AE}" destId="{43C7CAE1-EEBD-4FB4-9A47-E762EF5BB62A}" srcOrd="2" destOrd="0" presId="urn:microsoft.com/office/officeart/2018/2/layout/IconVerticalSolidList"/>
    <dgm:cxn modelId="{220719B9-C6C0-4DB5-B7FA-FFFA9ABDA4E8}" type="presParOf" srcId="{449468CC-0EEA-4A39-BB3F-A5228CD068AE}" destId="{E415AEB5-5ADC-4F23-A47C-BA370A867498}" srcOrd="3" destOrd="0" presId="urn:microsoft.com/office/officeart/2018/2/layout/IconVerticalSolidList"/>
    <dgm:cxn modelId="{7FEA45FF-0320-4BF1-A914-9E4D0E43383E}" type="presParOf" srcId="{0E134495-53CD-4950-9209-8CC403E4B16D}" destId="{80E068B4-3291-412D-AA3F-099AE625E74E}" srcOrd="1" destOrd="0" presId="urn:microsoft.com/office/officeart/2018/2/layout/IconVerticalSolidList"/>
    <dgm:cxn modelId="{1F1B2463-C518-4A56-A10A-338A185E3B2D}" type="presParOf" srcId="{0E134495-53CD-4950-9209-8CC403E4B16D}" destId="{44B3D9FF-66C6-4BDB-AFED-6CE03C07C81B}" srcOrd="2" destOrd="0" presId="urn:microsoft.com/office/officeart/2018/2/layout/IconVerticalSolidList"/>
    <dgm:cxn modelId="{28D81578-4DDC-4132-9078-B7B6FF745926}" type="presParOf" srcId="{44B3D9FF-66C6-4BDB-AFED-6CE03C07C81B}" destId="{0CCC051D-C3ED-44C1-803F-6FF37A06495D}" srcOrd="0" destOrd="0" presId="urn:microsoft.com/office/officeart/2018/2/layout/IconVerticalSolidList"/>
    <dgm:cxn modelId="{88244AD1-068C-4899-98A6-12865506F86B}" type="presParOf" srcId="{44B3D9FF-66C6-4BDB-AFED-6CE03C07C81B}" destId="{746BD3C2-B34A-44F0-AC34-41341DEA322D}" srcOrd="1" destOrd="0" presId="urn:microsoft.com/office/officeart/2018/2/layout/IconVerticalSolidList"/>
    <dgm:cxn modelId="{D7C68199-9BBB-4CB4-B904-52D075DEA78B}" type="presParOf" srcId="{44B3D9FF-66C6-4BDB-AFED-6CE03C07C81B}" destId="{46985168-F6E0-4E2F-909E-3726E03720C0}" srcOrd="2" destOrd="0" presId="urn:microsoft.com/office/officeart/2018/2/layout/IconVerticalSolidList"/>
    <dgm:cxn modelId="{FAE081F4-34D4-4158-BC96-B495E48B8452}" type="presParOf" srcId="{44B3D9FF-66C6-4BDB-AFED-6CE03C07C81B}" destId="{7B65C68A-5F68-4F0F-BAAF-717D45D0BDE1}" srcOrd="3" destOrd="0" presId="urn:microsoft.com/office/officeart/2018/2/layout/IconVerticalSolidList"/>
    <dgm:cxn modelId="{46CF397C-50C9-4F30-8FC3-28D536E20F6C}" type="presParOf" srcId="{0E134495-53CD-4950-9209-8CC403E4B16D}" destId="{B1C367BA-CFF9-42F1-9A34-9EFFE45BE310}" srcOrd="3" destOrd="0" presId="urn:microsoft.com/office/officeart/2018/2/layout/IconVerticalSolidList"/>
    <dgm:cxn modelId="{5916EA03-F77B-4BC4-A103-C0B4A5C7E8CF}" type="presParOf" srcId="{0E134495-53CD-4950-9209-8CC403E4B16D}" destId="{2A186AF8-D94B-40E9-8B69-0A4FE4920958}" srcOrd="4" destOrd="0" presId="urn:microsoft.com/office/officeart/2018/2/layout/IconVerticalSolidList"/>
    <dgm:cxn modelId="{045F359B-A4FB-49E3-A72E-7F779A248EB3}" type="presParOf" srcId="{2A186AF8-D94B-40E9-8B69-0A4FE4920958}" destId="{2276735A-C37F-4AF0-AA3B-AB63D41341B1}" srcOrd="0" destOrd="0" presId="urn:microsoft.com/office/officeart/2018/2/layout/IconVerticalSolidList"/>
    <dgm:cxn modelId="{1BE94CE1-CD44-43FD-BFF3-7548564D0D16}" type="presParOf" srcId="{2A186AF8-D94B-40E9-8B69-0A4FE4920958}" destId="{0704899E-780B-4CAE-BE13-2B07971007BD}" srcOrd="1" destOrd="0" presId="urn:microsoft.com/office/officeart/2018/2/layout/IconVerticalSolidList"/>
    <dgm:cxn modelId="{4D9F1228-EDAF-4656-96E7-232C66814E90}" type="presParOf" srcId="{2A186AF8-D94B-40E9-8B69-0A4FE4920958}" destId="{48B51219-C1E2-4F92-86F0-AD4D60952024}" srcOrd="2" destOrd="0" presId="urn:microsoft.com/office/officeart/2018/2/layout/IconVerticalSolidList"/>
    <dgm:cxn modelId="{C456DC9A-843A-43C7-B144-24EFD6050D39}" type="presParOf" srcId="{2A186AF8-D94B-40E9-8B69-0A4FE4920958}" destId="{B81AB2F6-A844-439D-9D39-BA3D30B1CA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4BF28-F143-2941-91D1-43D1B7BE279C}">
      <dsp:nvSpPr>
        <dsp:cNvPr id="0" name=""/>
        <dsp:cNvSpPr/>
      </dsp:nvSpPr>
      <dsp:spPr>
        <a:xfrm>
          <a:off x="0" y="122323"/>
          <a:ext cx="4902200" cy="725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3 Stage Filtering</a:t>
          </a:r>
        </a:p>
      </dsp:txBody>
      <dsp:txXfrm>
        <a:off x="35411" y="157734"/>
        <a:ext cx="4831378" cy="654577"/>
      </dsp:txXfrm>
    </dsp:sp>
    <dsp:sp modelId="{CCA09BA4-9F07-5644-A4E2-A177229E081E}">
      <dsp:nvSpPr>
        <dsp:cNvPr id="0" name=""/>
        <dsp:cNvSpPr/>
      </dsp:nvSpPr>
      <dsp:spPr>
        <a:xfrm>
          <a:off x="0" y="847723"/>
          <a:ext cx="4902200" cy="112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645" tIns="39370" rIns="220472" bIns="39370" numCol="1" spcCol="1270" anchor="t" anchorCtr="0">
          <a:noAutofit/>
        </a:bodyPr>
        <a:lstStyle/>
        <a:p>
          <a:pPr marL="228600" lvl="1" indent="-228600" algn="l" defTabSz="1066800">
            <a:lnSpc>
              <a:spcPct val="90000"/>
            </a:lnSpc>
            <a:spcBef>
              <a:spcPct val="0"/>
            </a:spcBef>
            <a:spcAft>
              <a:spcPct val="20000"/>
            </a:spcAft>
            <a:buChar char="•"/>
          </a:pPr>
          <a:r>
            <a:rPr kumimoji="0" lang="en-US" sz="240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2-in-1 Polypropylene Sediment and Carbon Block Filters</a:t>
          </a:r>
          <a:endParaRPr lang="en-US" sz="2400" kern="1200"/>
        </a:p>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Reverse Osmosis Membrane</a:t>
          </a:r>
        </a:p>
      </dsp:txBody>
      <dsp:txXfrm>
        <a:off x="0" y="847723"/>
        <a:ext cx="4902200" cy="1122975"/>
      </dsp:txXfrm>
    </dsp:sp>
    <dsp:sp modelId="{8471CDB8-6814-B34B-AC38-75E37EC64F6C}">
      <dsp:nvSpPr>
        <dsp:cNvPr id="0" name=""/>
        <dsp:cNvSpPr/>
      </dsp:nvSpPr>
      <dsp:spPr>
        <a:xfrm>
          <a:off x="0" y="1970699"/>
          <a:ext cx="4902200" cy="725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Specifications</a:t>
          </a:r>
        </a:p>
      </dsp:txBody>
      <dsp:txXfrm>
        <a:off x="35411" y="2006110"/>
        <a:ext cx="4831378" cy="654577"/>
      </dsp:txXfrm>
    </dsp:sp>
    <dsp:sp modelId="{3A1C8736-1708-0A45-81ED-3011EE73413B}">
      <dsp:nvSpPr>
        <dsp:cNvPr id="0" name=""/>
        <dsp:cNvSpPr/>
      </dsp:nvSpPr>
      <dsp:spPr>
        <a:xfrm>
          <a:off x="0" y="2696099"/>
          <a:ext cx="4902200" cy="112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64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Incoming water must be between 14.5 and 58 psi</a:t>
          </a:r>
        </a:p>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Filters at 1590 mL per minute</a:t>
          </a:r>
        </a:p>
      </dsp:txBody>
      <dsp:txXfrm>
        <a:off x="0" y="2696099"/>
        <a:ext cx="4902200" cy="1122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FA61F-4DA0-7A48-8E04-C53E2D3FC28E}">
      <dsp:nvSpPr>
        <dsp:cNvPr id="0" name=""/>
        <dsp:cNvSpPr/>
      </dsp:nvSpPr>
      <dsp:spPr>
        <a:xfrm>
          <a:off x="0" y="0"/>
          <a:ext cx="4625493" cy="99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Connection</a:t>
          </a:r>
          <a:r>
            <a:rPr lang="en-US" sz="500" kern="1200"/>
            <a:t>s</a:t>
          </a:r>
        </a:p>
      </dsp:txBody>
      <dsp:txXfrm>
        <a:off x="48433" y="48433"/>
        <a:ext cx="4528627" cy="895294"/>
      </dsp:txXfrm>
    </dsp:sp>
    <dsp:sp modelId="{984FD62C-0C0C-484E-A24D-E8058FC2BDFA}">
      <dsp:nvSpPr>
        <dsp:cNvPr id="0" name=""/>
        <dsp:cNvSpPr/>
      </dsp:nvSpPr>
      <dsp:spPr>
        <a:xfrm>
          <a:off x="0" y="992769"/>
          <a:ext cx="4625493" cy="1535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Arduino Microcontroller Mega</a:t>
          </a:r>
        </a:p>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TB6600 Motor Driver</a:t>
          </a:r>
        </a:p>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12 V Power Supply</a:t>
          </a:r>
        </a:p>
        <a:p>
          <a:pPr marL="228600" lvl="1" indent="-228600" algn="l" defTabSz="1066800">
            <a:lnSpc>
              <a:spcPct val="90000"/>
            </a:lnSpc>
            <a:spcBef>
              <a:spcPct val="0"/>
            </a:spcBef>
            <a:spcAft>
              <a:spcPct val="20000"/>
            </a:spcAft>
            <a:buChar char="•"/>
          </a:pPr>
          <a:endParaRPr lang="en-US" sz="2400" kern="1200">
            <a:latin typeface="Arial" panose="020B0604020202020204" pitchFamily="34" charset="0"/>
            <a:cs typeface="Arial" panose="020B0604020202020204" pitchFamily="34" charset="0"/>
          </a:endParaRPr>
        </a:p>
      </dsp:txBody>
      <dsp:txXfrm>
        <a:off x="0" y="992769"/>
        <a:ext cx="4625493" cy="1535940"/>
      </dsp:txXfrm>
    </dsp:sp>
    <dsp:sp modelId="{152CFBE8-6682-FD4D-8E45-3040E56FAA75}">
      <dsp:nvSpPr>
        <dsp:cNvPr id="0" name=""/>
        <dsp:cNvSpPr/>
      </dsp:nvSpPr>
      <dsp:spPr>
        <a:xfrm>
          <a:off x="0" y="2416769"/>
          <a:ext cx="4625493" cy="99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Specifications</a:t>
          </a:r>
        </a:p>
      </dsp:txBody>
      <dsp:txXfrm>
        <a:off x="48433" y="2465202"/>
        <a:ext cx="4528627" cy="895294"/>
      </dsp:txXfrm>
    </dsp:sp>
    <dsp:sp modelId="{794338D0-85C9-B948-AD4C-DBD99D6C7515}">
      <dsp:nvSpPr>
        <dsp:cNvPr id="0" name=""/>
        <dsp:cNvSpPr/>
      </dsp:nvSpPr>
      <dsp:spPr>
        <a:xfrm>
          <a:off x="0" y="3521479"/>
          <a:ext cx="4625493" cy="14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0" i="0" kern="1200">
              <a:solidFill>
                <a:srgbClr val="0F1111"/>
              </a:solidFill>
              <a:effectLst/>
              <a:latin typeface="Arial" panose="020B0604020202020204" pitchFamily="34" charset="0"/>
              <a:cs typeface="Arial" panose="020B0604020202020204" pitchFamily="34" charset="0"/>
            </a:rPr>
            <a:t>Maximum flow rate of 1600mL per minute</a:t>
          </a:r>
          <a:endParaRPr lang="en-US" sz="2400" kern="120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Stepper Motor</a:t>
          </a:r>
        </a:p>
        <a:p>
          <a:pPr marL="228600" lvl="1" indent="-228600" algn="l" defTabSz="1066800">
            <a:lnSpc>
              <a:spcPct val="90000"/>
            </a:lnSpc>
            <a:spcBef>
              <a:spcPct val="0"/>
            </a:spcBef>
            <a:spcAft>
              <a:spcPct val="20000"/>
            </a:spcAft>
            <a:buChar char="•"/>
          </a:pPr>
          <a:r>
            <a:rPr lang="en-US" sz="2400" kern="1200">
              <a:latin typeface="Arial" panose="020B0604020202020204" pitchFamily="34" charset="0"/>
              <a:cs typeface="Arial" panose="020B0604020202020204" pitchFamily="34" charset="0"/>
            </a:rPr>
            <a:t>Peristaltic</a:t>
          </a:r>
        </a:p>
      </dsp:txBody>
      <dsp:txXfrm>
        <a:off x="0" y="3521479"/>
        <a:ext cx="4625493" cy="14810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BAC63-2E80-BF40-BC1A-C649F8B2284F}">
      <dsp:nvSpPr>
        <dsp:cNvPr id="0" name=""/>
        <dsp:cNvSpPr/>
      </dsp:nvSpPr>
      <dsp:spPr>
        <a:xfrm>
          <a:off x="0" y="5962"/>
          <a:ext cx="5423732" cy="818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a:latin typeface="Arial"/>
              <a:cs typeface="Arial"/>
            </a:rPr>
            <a:t>Materials </a:t>
          </a:r>
        </a:p>
      </dsp:txBody>
      <dsp:txXfrm>
        <a:off x="39980" y="45942"/>
        <a:ext cx="5343772" cy="739039"/>
      </dsp:txXfrm>
    </dsp:sp>
    <dsp:sp modelId="{9AD65B53-CA0E-DC4D-A234-E14F4BFCE65A}">
      <dsp:nvSpPr>
        <dsp:cNvPr id="0" name=""/>
        <dsp:cNvSpPr/>
      </dsp:nvSpPr>
      <dsp:spPr>
        <a:xfrm>
          <a:off x="0" y="824961"/>
          <a:ext cx="5423732"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0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Arial"/>
              <a:cs typeface="Arial"/>
            </a:rPr>
            <a:t>Inside Layer: 3D Printed with PLA</a:t>
          </a:r>
        </a:p>
        <a:p>
          <a:pPr marL="228600" lvl="1" indent="-228600" algn="l" defTabSz="1066800" rtl="0">
            <a:lnSpc>
              <a:spcPct val="90000"/>
            </a:lnSpc>
            <a:spcBef>
              <a:spcPct val="0"/>
            </a:spcBef>
            <a:spcAft>
              <a:spcPct val="20000"/>
            </a:spcAft>
            <a:buChar char="•"/>
          </a:pPr>
          <a:r>
            <a:rPr lang="en-US" sz="2400" kern="1200">
              <a:latin typeface="Arial"/>
              <a:cs typeface="Arial"/>
            </a:rPr>
            <a:t>Middle Layer: Foam for ultrasonics</a:t>
          </a:r>
        </a:p>
        <a:p>
          <a:pPr marL="228600" lvl="1" indent="-228600" algn="l" defTabSz="1066800" rtl="0">
            <a:lnSpc>
              <a:spcPct val="90000"/>
            </a:lnSpc>
            <a:spcBef>
              <a:spcPct val="0"/>
            </a:spcBef>
            <a:spcAft>
              <a:spcPct val="20000"/>
            </a:spcAft>
            <a:buChar char="•"/>
          </a:pPr>
          <a:r>
            <a:rPr lang="en-US" sz="2400" kern="1200">
              <a:latin typeface="Arial"/>
              <a:cs typeface="Arial"/>
            </a:rPr>
            <a:t>Outside Layer: PLA </a:t>
          </a:r>
        </a:p>
      </dsp:txBody>
      <dsp:txXfrm>
        <a:off x="0" y="824961"/>
        <a:ext cx="5423732" cy="1159200"/>
      </dsp:txXfrm>
    </dsp:sp>
    <dsp:sp modelId="{3F882CA8-2A0C-8D4F-9565-9F57EC14A5C4}">
      <dsp:nvSpPr>
        <dsp:cNvPr id="0" name=""/>
        <dsp:cNvSpPr/>
      </dsp:nvSpPr>
      <dsp:spPr>
        <a:xfrm>
          <a:off x="0" y="1984162"/>
          <a:ext cx="5423732" cy="8189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latin typeface="Arial"/>
              <a:cs typeface="Arial"/>
            </a:rPr>
            <a:t>Configuration</a:t>
          </a:r>
        </a:p>
      </dsp:txBody>
      <dsp:txXfrm>
        <a:off x="39980" y="2024142"/>
        <a:ext cx="5343772" cy="739039"/>
      </dsp:txXfrm>
    </dsp:sp>
    <dsp:sp modelId="{162FEE04-A5BA-AF44-9088-CAD1F958C093}">
      <dsp:nvSpPr>
        <dsp:cNvPr id="0" name=""/>
        <dsp:cNvSpPr/>
      </dsp:nvSpPr>
      <dsp:spPr>
        <a:xfrm>
          <a:off x="0" y="2803162"/>
          <a:ext cx="5423732" cy="108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0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Arial"/>
              <a:cs typeface="Arial"/>
            </a:rPr>
            <a:t>Cylindrical</a:t>
          </a:r>
        </a:p>
        <a:p>
          <a:pPr marL="228600" lvl="1" indent="-228600" algn="l" defTabSz="1066800">
            <a:lnSpc>
              <a:spcPct val="90000"/>
            </a:lnSpc>
            <a:spcBef>
              <a:spcPct val="0"/>
            </a:spcBef>
            <a:spcAft>
              <a:spcPct val="20000"/>
            </a:spcAft>
            <a:buChar char="•"/>
          </a:pPr>
          <a:r>
            <a:rPr lang="en-US" sz="2400" kern="1200">
              <a:latin typeface="Arial"/>
              <a:cs typeface="Arial"/>
            </a:rPr>
            <a:t>Well-rounded with angle of 45 degrees</a:t>
          </a:r>
        </a:p>
      </dsp:txBody>
      <dsp:txXfrm>
        <a:off x="0" y="2803162"/>
        <a:ext cx="5423732" cy="1086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6C523-1929-0F4A-BFAB-390F6E1B83B8}">
      <dsp:nvSpPr>
        <dsp:cNvPr id="0" name=""/>
        <dsp:cNvSpPr/>
      </dsp:nvSpPr>
      <dsp:spPr>
        <a:xfrm>
          <a:off x="1950" y="1909697"/>
          <a:ext cx="1939288" cy="2641248"/>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US" sz="2200" kern="1200"/>
        </a:p>
      </dsp:txBody>
      <dsp:txXfrm rot="16200000">
        <a:off x="-887032" y="2798680"/>
        <a:ext cx="2165823" cy="387857"/>
      </dsp:txXfrm>
    </dsp:sp>
    <dsp:sp modelId="{02EF95C3-BBF6-EB40-9487-83C391DF82AA}">
      <dsp:nvSpPr>
        <dsp:cNvPr id="0" name=""/>
        <dsp:cNvSpPr/>
      </dsp:nvSpPr>
      <dsp:spPr>
        <a:xfrm>
          <a:off x="2012933" y="1910922"/>
          <a:ext cx="2083509" cy="263727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endParaRPr lang="en-US" sz="2300" kern="1200"/>
        </a:p>
      </dsp:txBody>
      <dsp:txXfrm rot="16200000">
        <a:off x="1140002" y="2783853"/>
        <a:ext cx="2162563" cy="416701"/>
      </dsp:txXfrm>
    </dsp:sp>
    <dsp:sp modelId="{8ECFF531-7F9C-6B47-8C37-981A91D2CFD9}">
      <dsp:nvSpPr>
        <dsp:cNvPr id="0" name=""/>
        <dsp:cNvSpPr/>
      </dsp:nvSpPr>
      <dsp:spPr>
        <a:xfrm rot="5400000">
          <a:off x="1841245" y="2965455"/>
          <a:ext cx="367251" cy="31252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53ACFB-916A-174E-9EFF-661C5FDEBCED}">
      <dsp:nvSpPr>
        <dsp:cNvPr id="0" name=""/>
        <dsp:cNvSpPr/>
      </dsp:nvSpPr>
      <dsp:spPr>
        <a:xfrm>
          <a:off x="4145529" y="1909697"/>
          <a:ext cx="2083509" cy="2641248"/>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endParaRPr lang="en-US" sz="2300" kern="1200"/>
        </a:p>
      </dsp:txBody>
      <dsp:txXfrm rot="16200000">
        <a:off x="3270969" y="2784258"/>
        <a:ext cx="2165823" cy="416701"/>
      </dsp:txXfrm>
    </dsp:sp>
    <dsp:sp modelId="{A8DF6FA2-DF8A-0447-A007-A54D2239DF47}">
      <dsp:nvSpPr>
        <dsp:cNvPr id="0" name=""/>
        <dsp:cNvSpPr/>
      </dsp:nvSpPr>
      <dsp:spPr>
        <a:xfrm rot="5400000">
          <a:off x="3997678" y="2965455"/>
          <a:ext cx="367251" cy="31252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5F6E45-D1C9-0442-9A7B-A17776FC33B8}">
      <dsp:nvSpPr>
        <dsp:cNvPr id="0" name=""/>
        <dsp:cNvSpPr/>
      </dsp:nvSpPr>
      <dsp:spPr>
        <a:xfrm>
          <a:off x="4562231" y="1909697"/>
          <a:ext cx="1552214" cy="26412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endParaRPr lang="en-US" sz="1200" kern="1200"/>
        </a:p>
      </dsp:txBody>
      <dsp:txXfrm>
        <a:off x="4562231" y="1909697"/>
        <a:ext cx="1552214" cy="2641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6C523-1929-0F4A-BFAB-390F6E1B83B8}">
      <dsp:nvSpPr>
        <dsp:cNvPr id="0" name=""/>
        <dsp:cNvSpPr/>
      </dsp:nvSpPr>
      <dsp:spPr>
        <a:xfrm>
          <a:off x="1950" y="1909697"/>
          <a:ext cx="1939288" cy="2641248"/>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US" sz="2200" kern="1200"/>
        </a:p>
      </dsp:txBody>
      <dsp:txXfrm rot="16200000">
        <a:off x="-887032" y="2798680"/>
        <a:ext cx="2165823" cy="387857"/>
      </dsp:txXfrm>
    </dsp:sp>
    <dsp:sp modelId="{02EF95C3-BBF6-EB40-9487-83C391DF82AA}">
      <dsp:nvSpPr>
        <dsp:cNvPr id="0" name=""/>
        <dsp:cNvSpPr/>
      </dsp:nvSpPr>
      <dsp:spPr>
        <a:xfrm>
          <a:off x="2012933" y="1910922"/>
          <a:ext cx="2083509" cy="263727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endParaRPr lang="en-US" sz="2300" kern="1200"/>
        </a:p>
      </dsp:txBody>
      <dsp:txXfrm rot="16200000">
        <a:off x="1140002" y="2783853"/>
        <a:ext cx="2162563" cy="416701"/>
      </dsp:txXfrm>
    </dsp:sp>
    <dsp:sp modelId="{8ECFF531-7F9C-6B47-8C37-981A91D2CFD9}">
      <dsp:nvSpPr>
        <dsp:cNvPr id="0" name=""/>
        <dsp:cNvSpPr/>
      </dsp:nvSpPr>
      <dsp:spPr>
        <a:xfrm rot="5400000">
          <a:off x="1841245" y="2965455"/>
          <a:ext cx="367251" cy="31252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53ACFB-916A-174E-9EFF-661C5FDEBCED}">
      <dsp:nvSpPr>
        <dsp:cNvPr id="0" name=""/>
        <dsp:cNvSpPr/>
      </dsp:nvSpPr>
      <dsp:spPr>
        <a:xfrm>
          <a:off x="4145529" y="1909697"/>
          <a:ext cx="2083509" cy="2641248"/>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endParaRPr lang="en-US" sz="2300" kern="1200"/>
        </a:p>
      </dsp:txBody>
      <dsp:txXfrm rot="16200000">
        <a:off x="3270969" y="2784258"/>
        <a:ext cx="2165823" cy="416701"/>
      </dsp:txXfrm>
    </dsp:sp>
    <dsp:sp modelId="{A8DF6FA2-DF8A-0447-A007-A54D2239DF47}">
      <dsp:nvSpPr>
        <dsp:cNvPr id="0" name=""/>
        <dsp:cNvSpPr/>
      </dsp:nvSpPr>
      <dsp:spPr>
        <a:xfrm rot="5400000">
          <a:off x="3997678" y="2965455"/>
          <a:ext cx="367251" cy="312526"/>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5F6E45-D1C9-0442-9A7B-A17776FC33B8}">
      <dsp:nvSpPr>
        <dsp:cNvPr id="0" name=""/>
        <dsp:cNvSpPr/>
      </dsp:nvSpPr>
      <dsp:spPr>
        <a:xfrm>
          <a:off x="4562231" y="1909697"/>
          <a:ext cx="1552214" cy="26412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endParaRPr lang="en-US" sz="1200" kern="1200"/>
        </a:p>
      </dsp:txBody>
      <dsp:txXfrm>
        <a:off x="4562231" y="1909697"/>
        <a:ext cx="1552214" cy="2641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532A2-C329-47C5-B35C-6ED474574EAF}">
      <dsp:nvSpPr>
        <dsp:cNvPr id="0" name=""/>
        <dsp:cNvSpPr/>
      </dsp:nvSpPr>
      <dsp:spPr>
        <a:xfrm>
          <a:off x="0" y="16409"/>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Hemodialysis</a:t>
          </a:r>
          <a:r>
            <a:rPr lang="en-US" sz="3000" kern="1200"/>
            <a:t> is ongoing dialysis (3 to 5 times a week) that cleans your blood, usually in a dialysis center. The hemodialysis access is in your arm.</a:t>
          </a:r>
        </a:p>
      </dsp:txBody>
      <dsp:txXfrm>
        <a:off x="103181" y="119590"/>
        <a:ext cx="9394838" cy="1907316"/>
      </dsp:txXfrm>
    </dsp:sp>
    <dsp:sp modelId="{96B42C15-122F-4AE5-863F-4CA2D794AEA2}">
      <dsp:nvSpPr>
        <dsp:cNvPr id="0" name=""/>
        <dsp:cNvSpPr/>
      </dsp:nvSpPr>
      <dsp:spPr>
        <a:xfrm>
          <a:off x="0" y="2216487"/>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Peritoneal dialysis</a:t>
          </a:r>
          <a:r>
            <a:rPr lang="en-US" sz="3000" kern="1200"/>
            <a:t> is ongoing dialysis (daily) that collects waste from the blood by washing the empty space in the abdomen (peritoneal cavity). It can be done from home. The access for this is in your abdomen.</a:t>
          </a:r>
        </a:p>
      </dsp:txBody>
      <dsp:txXfrm>
        <a:off x="103181" y="2319668"/>
        <a:ext cx="9394838" cy="19073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A4352-64F4-410B-A2E1-18057B53523C}">
      <dsp:nvSpPr>
        <dsp:cNvPr id="0" name=""/>
        <dsp:cNvSpPr/>
      </dsp:nvSpPr>
      <dsp:spPr>
        <a:xfrm>
          <a:off x="0" y="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spent dialysate is a highly saline liquid consisting of urea, creatinine, uric acid, phosphate, etc. </a:t>
          </a:r>
        </a:p>
      </dsp:txBody>
      <dsp:txXfrm>
        <a:off x="38244" y="38244"/>
        <a:ext cx="3902119" cy="1229275"/>
      </dsp:txXfrm>
    </dsp:sp>
    <dsp:sp modelId="{3371E542-BDCE-4338-9575-0056E10EB487}">
      <dsp:nvSpPr>
        <dsp:cNvPr id="0" name=""/>
        <dsp:cNvSpPr/>
      </dsp:nvSpPr>
      <dsp:spPr>
        <a:xfrm>
          <a:off x="468629" y="152339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major challenge for the reuse of spent dialysate is removal of urea, the main nitrogenous waste product. </a:t>
          </a:r>
        </a:p>
      </dsp:txBody>
      <dsp:txXfrm>
        <a:off x="506873" y="1561634"/>
        <a:ext cx="3917275" cy="1229275"/>
      </dsp:txXfrm>
    </dsp:sp>
    <dsp:sp modelId="{509E1AF9-E7C2-419E-A55D-73926E6619A4}">
      <dsp:nvSpPr>
        <dsp:cNvPr id="0" name=""/>
        <dsp:cNvSpPr/>
      </dsp:nvSpPr>
      <dsp:spPr>
        <a:xfrm>
          <a:off x="937259" y="304678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Due to its small molecular weight (60 Da) and electroneutral nature, it is difficult to be removed by sorbents.</a:t>
          </a:r>
        </a:p>
      </dsp:txBody>
      <dsp:txXfrm>
        <a:off x="975503" y="3085024"/>
        <a:ext cx="3917275" cy="1229275"/>
      </dsp:txXfrm>
    </dsp:sp>
    <dsp:sp modelId="{9D58F842-9610-4A13-9EF6-23CFC1593460}">
      <dsp:nvSpPr>
        <dsp:cNvPr id="0" name=""/>
        <dsp:cNvSpPr/>
      </dsp:nvSpPr>
      <dsp:spPr>
        <a:xfrm>
          <a:off x="4462393" y="990203"/>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53361" y="990203"/>
        <a:ext cx="466810" cy="638681"/>
      </dsp:txXfrm>
    </dsp:sp>
    <dsp:sp modelId="{AF7C5DAA-0908-4B51-9D7B-E594D58B82C0}">
      <dsp:nvSpPr>
        <dsp:cNvPr id="0" name=""/>
        <dsp:cNvSpPr/>
      </dsp:nvSpPr>
      <dsp:spPr>
        <a:xfrm>
          <a:off x="4931022" y="2504889"/>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21990" y="2504889"/>
        <a:ext cx="466810" cy="6386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12C-ACF5-4D37-B0AE-6DA0743588CF}">
      <dsp:nvSpPr>
        <dsp:cNvPr id="0" name=""/>
        <dsp:cNvSpPr/>
      </dsp:nvSpPr>
      <dsp:spPr>
        <a:xfrm>
          <a:off x="0" y="530"/>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C4650D56-50EF-43F2-B52E-766167F56E32}">
      <dsp:nvSpPr>
        <dsp:cNvPr id="0" name=""/>
        <dsp:cNvSpPr/>
      </dsp:nvSpPr>
      <dsp:spPr>
        <a:xfrm>
          <a:off x="375576" y="279885"/>
          <a:ext cx="682866" cy="6828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5AEB5-5ADC-4F23-A47C-BA370A867498}">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Hemodialysis and peritoneal will be the main medical processes the system is used for</a:t>
          </a:r>
        </a:p>
      </dsp:txBody>
      <dsp:txXfrm>
        <a:off x="1434019" y="530"/>
        <a:ext cx="8167180" cy="1241575"/>
      </dsp:txXfrm>
    </dsp:sp>
    <dsp:sp modelId="{0CCC051D-C3ED-44C1-803F-6FF37A06495D}">
      <dsp:nvSpPr>
        <dsp:cNvPr id="0" name=""/>
        <dsp:cNvSpPr/>
      </dsp:nvSpPr>
      <dsp:spPr>
        <a:xfrm>
          <a:off x="0" y="1520963"/>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746BD3C2-B34A-44F0-AC34-41341DEA322D}">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5C68A-5F68-4F0F-BAAF-717D45D0BDE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system will only be used by one patient at a time</a:t>
          </a:r>
        </a:p>
      </dsp:txBody>
      <dsp:txXfrm>
        <a:off x="1434019" y="1552499"/>
        <a:ext cx="8167180" cy="1241575"/>
      </dsp:txXfrm>
    </dsp:sp>
    <dsp:sp modelId="{2276735A-C37F-4AF0-AA3B-AB63D41341B1}">
      <dsp:nvSpPr>
        <dsp:cNvPr id="0" name=""/>
        <dsp:cNvSpPr/>
      </dsp:nvSpPr>
      <dsp:spPr>
        <a:xfrm>
          <a:off x="0" y="3104469"/>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704899E-780B-4CAE-BE13-2B07971007BD}">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AB2F6-A844-439D-9D39-BA3D30B1CA3E}">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incoming flow is laminar</a:t>
          </a:r>
        </a:p>
      </dsp:txBody>
      <dsp:txXfrm>
        <a:off x="1434019" y="3104469"/>
        <a:ext cx="8167180" cy="12415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12C-ACF5-4D37-B0AE-6DA0743588CF}">
      <dsp:nvSpPr>
        <dsp:cNvPr id="0" name=""/>
        <dsp:cNvSpPr/>
      </dsp:nvSpPr>
      <dsp:spPr>
        <a:xfrm>
          <a:off x="0" y="530"/>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C4650D56-50EF-43F2-B52E-766167F56E32}">
      <dsp:nvSpPr>
        <dsp:cNvPr id="0" name=""/>
        <dsp:cNvSpPr/>
      </dsp:nvSpPr>
      <dsp:spPr>
        <a:xfrm>
          <a:off x="375576" y="279885"/>
          <a:ext cx="682866" cy="6828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5AEB5-5ADC-4F23-A47C-BA370A867498}">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Hemodialysis and peritoneal will be the main medical processes the system is used for</a:t>
          </a:r>
        </a:p>
      </dsp:txBody>
      <dsp:txXfrm>
        <a:off x="1434019" y="530"/>
        <a:ext cx="8167180" cy="1241575"/>
      </dsp:txXfrm>
    </dsp:sp>
    <dsp:sp modelId="{0CCC051D-C3ED-44C1-803F-6FF37A06495D}">
      <dsp:nvSpPr>
        <dsp:cNvPr id="0" name=""/>
        <dsp:cNvSpPr/>
      </dsp:nvSpPr>
      <dsp:spPr>
        <a:xfrm>
          <a:off x="0" y="1520963"/>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746BD3C2-B34A-44F0-AC34-41341DEA322D}">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5C68A-5F68-4F0F-BAAF-717D45D0BDE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system will only be used by one patient at a time</a:t>
          </a:r>
        </a:p>
      </dsp:txBody>
      <dsp:txXfrm>
        <a:off x="1434019" y="1552499"/>
        <a:ext cx="8167180" cy="1241575"/>
      </dsp:txXfrm>
    </dsp:sp>
    <dsp:sp modelId="{2276735A-C37F-4AF0-AA3B-AB63D41341B1}">
      <dsp:nvSpPr>
        <dsp:cNvPr id="0" name=""/>
        <dsp:cNvSpPr/>
      </dsp:nvSpPr>
      <dsp:spPr>
        <a:xfrm>
          <a:off x="0" y="3104469"/>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704899E-780B-4CAE-BE13-2B07971007BD}">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AB2F6-A844-439D-9D39-BA3D30B1CA3E}">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incoming flow is laminar</a:t>
          </a:r>
        </a:p>
      </dsp:txBody>
      <dsp:txXfrm>
        <a:off x="1434019" y="3104469"/>
        <a:ext cx="8167180" cy="12415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115843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NASA </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3815250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to be cleaned up if we do use it</a:t>
            </a:r>
          </a:p>
        </p:txBody>
      </p:sp>
      <p:sp>
        <p:nvSpPr>
          <p:cNvPr id="4" name="Slide Number Placeholder 3"/>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277612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we go into the individual components?</a:t>
            </a:r>
          </a:p>
          <a:p>
            <a:r>
              <a:rPr lang="en-US"/>
              <a:t>Claims to remove 99% of contaminants for drinking water standards</a:t>
            </a:r>
          </a:p>
          <a:p>
            <a:r>
              <a:rPr lang="en-US"/>
              <a:t>Filters last 12 – 24 months</a:t>
            </a:r>
          </a:p>
          <a:p>
            <a:r>
              <a:rPr lang="en-US"/>
              <a:t>Incoming water must be between 14.5 and 58 psi</a:t>
            </a:r>
          </a:p>
          <a:p>
            <a:r>
              <a:rPr lang="en-US"/>
              <a:t>Filters at 1590 mL per minute</a:t>
            </a:r>
          </a:p>
          <a:p>
            <a:r>
              <a:rPr lang="en-US"/>
              <a:t>Will have to adapt to two water inputs </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283806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162508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we go into the individual components?</a:t>
            </a:r>
          </a:p>
          <a:p>
            <a:r>
              <a:rPr lang="en-US" b="0" i="0">
                <a:solidFill>
                  <a:srgbClr val="0F1111"/>
                </a:solidFill>
                <a:effectLst/>
                <a:cs typeface="Arial" panose="020B0604020202020204" pitchFamily="34" charset="0"/>
              </a:rPr>
              <a:t>24V Stepper motor</a:t>
            </a:r>
          </a:p>
          <a:p>
            <a:r>
              <a:rPr lang="en-US" b="0" i="0">
                <a:solidFill>
                  <a:srgbClr val="0F1111"/>
                </a:solidFill>
                <a:effectLst/>
                <a:cs typeface="Arial" panose="020B0604020202020204" pitchFamily="34" charset="0"/>
              </a:rPr>
              <a:t>Silicone tube,7.9mm ID × 11.1mm OD</a:t>
            </a:r>
          </a:p>
          <a:p>
            <a:r>
              <a:rPr lang="en-US" b="0" i="0">
                <a:solidFill>
                  <a:srgbClr val="0F1111"/>
                </a:solidFill>
                <a:effectLst/>
                <a:cs typeface="Arial" panose="020B0604020202020204" pitchFamily="34" charset="0"/>
              </a:rPr>
              <a:t>Flow Rate of 1600ml/min</a:t>
            </a:r>
          </a:p>
          <a:p>
            <a:r>
              <a:rPr lang="en-US" b="0" i="0">
                <a:solidFill>
                  <a:srgbClr val="0F1111"/>
                </a:solidFill>
                <a:effectLst/>
                <a:cs typeface="Arial" panose="020B0604020202020204" pitchFamily="34" charset="0"/>
              </a:rPr>
              <a:t>Ambient temperature 0-40℃</a:t>
            </a:r>
          </a:p>
          <a:p>
            <a:r>
              <a:rPr lang="en-US" b="0" i="0">
                <a:solidFill>
                  <a:srgbClr val="0F1111"/>
                </a:solidFill>
                <a:effectLst/>
                <a:cs typeface="Arial" panose="020B0604020202020204" pitchFamily="34" charset="0"/>
              </a:rPr>
              <a:t>Relative humidity &lt;80%</a:t>
            </a:r>
          </a:p>
          <a:p>
            <a:r>
              <a:rPr lang="en-US" b="0" i="0">
                <a:solidFill>
                  <a:srgbClr val="0F1111"/>
                </a:solidFill>
                <a:effectLst/>
                <a:cs typeface="Arial" panose="020B0604020202020204" pitchFamily="34" charset="0"/>
              </a:rPr>
              <a:t>Reduction ratio 1:20</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229400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182795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312656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Ensuring the spent dialysate can’t leak around the CNT when placed into the housing. </a:t>
            </a:r>
          </a:p>
          <a:p>
            <a:r>
              <a:rPr lang="en-US"/>
              <a:t>FSU red flagging the Urea</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3265324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dimensions on here (For this slide, How about inside of showing the angles on the exterior of the shell, we take a cross section of the lid and show the inside of it) - Matt</a:t>
            </a:r>
          </a:p>
        </p:txBody>
      </p:sp>
      <p:sp>
        <p:nvSpPr>
          <p:cNvPr id="4" name="Slide Number Placeholder 3"/>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3546514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dimensions on here </a:t>
            </a:r>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970542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65593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honesty do think we should color code it so we can talk about the individual parts. There’s no way to talk about each part without something differentiating them like color.</a:t>
            </a:r>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276769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4128197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Multi-Walled Carbon Nanotube (MWCNT) Film</a:t>
            </a:r>
          </a:p>
          <a:p>
            <a:r>
              <a:rPr lang="en-US">
                <a:latin typeface="Arial" panose="020B0604020202020204" pitchFamily="34" charset="0"/>
                <a:cs typeface="Arial" panose="020B0604020202020204" pitchFamily="34" charset="0"/>
              </a:rPr>
              <a:t>Bucky paper thickness of about 0.06mm</a:t>
            </a:r>
          </a:p>
          <a:p>
            <a:r>
              <a:rPr lang="en-US">
                <a:latin typeface="Arial" panose="020B0604020202020204" pitchFamily="34" charset="0"/>
                <a:cs typeface="Arial" panose="020B0604020202020204" pitchFamily="34" charset="0"/>
              </a:rPr>
              <a:t>Randomized dispersion with individual strands entangling </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4249305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2759491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200 grams Isopropyl Alcohol </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0.125 grams of powdered CNTs</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Sonicated for a total of 3 hours and 15 minutes </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Vacuum filtered twice </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Vacuum aided drying overnight</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Produced a sheet of thickness 0.03 millimeters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Dried with metal plates and Teflon paper</a:t>
            </a:r>
          </a:p>
          <a:p>
            <a:pPr marL="342900" indent="-342900">
              <a:lnSpc>
                <a:spcPct val="150000"/>
              </a:lnSpc>
              <a:buFont typeface="Arial" panose="020B0604020202020204" pitchFamily="34" charset="0"/>
              <a:buChar char="•"/>
            </a:pPr>
            <a:endParaRPr lang="en-US" sz="1200">
              <a:latin typeface="Arial" panose="020B0604020202020204" pitchFamily="34" charset="0"/>
              <a:cs typeface="Arial" panose="020B0604020202020204" pitchFamily="34" charset="0"/>
            </a:endParaRPr>
          </a:p>
          <a:p>
            <a:endParaRPr lang="en-US"/>
          </a:p>
          <a:p>
            <a:r>
              <a:rPr lang="en-US"/>
              <a:t>Also will include second round on same slide or on second</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3075039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200 grams Isopropyl Alcohol </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0.125 grams of powdered CNTs</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Sonicated for a total of 3 hours and 15 minutes </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Vacuum filtered twice </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Vacuum aided drying overnight</a:t>
            </a:r>
          </a:p>
          <a:p>
            <a:pPr marL="342900" indent="-342900">
              <a:lnSpc>
                <a:spcPct val="150000"/>
              </a:lnSpc>
              <a:buFont typeface="Arial" panose="020B0604020202020204" pitchFamily="34" charset="0"/>
              <a:buChar char="•"/>
            </a:pPr>
            <a:r>
              <a:rPr lang="en-US" sz="1200">
                <a:latin typeface="Arial" panose="020B0604020202020204" pitchFamily="34" charset="0"/>
                <a:cs typeface="Arial" panose="020B0604020202020204" pitchFamily="34" charset="0"/>
              </a:rPr>
              <a:t>Produced a sheet of thickness 0.03 millimeters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Dried with metal plates and Teflon paper</a:t>
            </a:r>
          </a:p>
          <a:p>
            <a:pPr marL="342900" indent="-342900">
              <a:lnSpc>
                <a:spcPct val="150000"/>
              </a:lnSpc>
              <a:buFont typeface="Arial" panose="020B0604020202020204" pitchFamily="34" charset="0"/>
              <a:buChar char="•"/>
            </a:pPr>
            <a:endParaRPr lang="en-US" sz="1200">
              <a:latin typeface="Arial" panose="020B0604020202020204" pitchFamily="34" charset="0"/>
              <a:cs typeface="Arial" panose="020B0604020202020204" pitchFamily="34" charset="0"/>
            </a:endParaRPr>
          </a:p>
          <a:p>
            <a:endParaRPr lang="en-US"/>
          </a:p>
          <a:p>
            <a:r>
              <a:rPr lang="en-US"/>
              <a:t>Also will include second round on same slide or on second</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4119974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Produced 3 sheets of CNTs all with equal thickness</a:t>
            </a:r>
          </a:p>
          <a:p>
            <a:r>
              <a:rPr lang="en-US"/>
              <a:t>The plan was to have three grates inside the housing and comparatively test better filtration with placing one by one inside </a:t>
            </a:r>
            <a:endParaRPr lang="en-US">
              <a:ea typeface="Calibri"/>
              <a:cs typeface="Calibri"/>
            </a:endParaRPr>
          </a:p>
          <a:p>
            <a:r>
              <a:rPr lang="en-US"/>
              <a:t>But..</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Explain why we thought it failed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Black"/>
              </a:rPr>
              <a:t>CNTs were hydrophobic</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Black"/>
              </a:rPr>
              <a:t>No filtration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Black"/>
              </a:rPr>
              <a:t>Nature of randomly dispersed CNTs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4030813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Ordered a vertically aligned sheet of CNTs</a:t>
            </a:r>
          </a:p>
          <a:p>
            <a:r>
              <a:rPr lang="en-US">
                <a:ea typeface="Calibri"/>
                <a:cs typeface="Calibri"/>
              </a:rPr>
              <a:t>Vertically aligned CNTs are a proven filtration method</a:t>
            </a:r>
          </a:p>
          <a:p>
            <a:r>
              <a:rPr lang="en-US">
                <a:ea typeface="Calibri"/>
                <a:cs typeface="Calibri"/>
              </a:rPr>
              <a:t>Awaiting shipment</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941589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CNT matrices are </a:t>
            </a:r>
            <a:r>
              <a:rPr lang="en-US" err="1"/>
              <a:t>whats</a:t>
            </a:r>
            <a:r>
              <a:rPr lang="en-US"/>
              <a:t> used in NASA prototype so might need to look at other forms of containing CNTs</a:t>
            </a:r>
          </a:p>
        </p:txBody>
      </p:sp>
      <p:sp>
        <p:nvSpPr>
          <p:cNvPr id="4" name="Slide Number Placeholder 3"/>
          <p:cNvSpPr>
            <a:spLocks noGrp="1"/>
          </p:cNvSpPr>
          <p:nvPr>
            <p:ph type="sldNum" sz="quarter" idx="5"/>
          </p:nvPr>
        </p:nvSpPr>
        <p:spPr/>
        <p:txBody>
          <a:bodyPr/>
          <a:lstStyle/>
          <a:p>
            <a:fld id="{41CCC1AB-48B7-0748-A812-2B7A531C5611}" type="slidenum">
              <a:rPr lang="en-US" smtClean="0"/>
              <a:t>36</a:t>
            </a:fld>
            <a:endParaRPr lang="en-US"/>
          </a:p>
        </p:txBody>
      </p:sp>
    </p:spTree>
    <p:extLst>
      <p:ext uri="{BB962C8B-B14F-4D97-AF65-F5344CB8AC3E}">
        <p14:creationId xmlns:p14="http://schemas.microsoft.com/office/powerpoint/2010/main" val="690984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https://www.grainger.com/product/EXTECH-Conductivity-Meter-38W993</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30800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l</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260523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Urea raises the pH and </a:t>
            </a:r>
          </a:p>
        </p:txBody>
      </p:sp>
      <p:sp>
        <p:nvSpPr>
          <p:cNvPr id="4" name="Slide Number Placeholder 3"/>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1610134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Organic Carbons </a:t>
            </a:r>
          </a:p>
          <a:p>
            <a:r>
              <a:rPr lang="en-US"/>
              <a:t>Reactivity </a:t>
            </a:r>
          </a:p>
          <a:p>
            <a:r>
              <a:rPr lang="en-US"/>
              <a:t>Endotoxins</a:t>
            </a:r>
          </a:p>
          <a:p>
            <a:r>
              <a:rPr lang="en-US"/>
              <a:t>Chemicals</a:t>
            </a:r>
          </a:p>
          <a:p>
            <a:r>
              <a:rPr lang="en-US"/>
              <a:t>Metals</a:t>
            </a:r>
          </a:p>
          <a:p>
            <a:r>
              <a:rPr lang="en-US"/>
              <a:t>$ 174 one week turnaround</a:t>
            </a:r>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2151426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 discrepancies in TDS and conductivity from the pen </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33823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like the animation! </a:t>
            </a:r>
            <a:r>
              <a:rPr lang="en-US" sz="1200">
                <a:latin typeface="Arial" panose="020B0604020202020204" pitchFamily="34" charset="0"/>
                <a:ea typeface="Calibri"/>
                <a:cs typeface="Arial" panose="020B0604020202020204" pitchFamily="34" charset="0"/>
              </a:rPr>
              <a:t>Recycling Spent Dialysate at 75% efficiency </a:t>
            </a:r>
            <a:endParaRPr lang="en-US" sz="12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42</a:t>
            </a:fld>
            <a:endParaRPr lang="en-US"/>
          </a:p>
        </p:txBody>
      </p:sp>
    </p:spTree>
    <p:extLst>
      <p:ext uri="{BB962C8B-B14F-4D97-AF65-F5344CB8AC3E}">
        <p14:creationId xmlns:p14="http://schemas.microsoft.com/office/powerpoint/2010/main" val="3604824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Further research on deciding parts for the desk</a:t>
            </a:r>
          </a:p>
          <a:p>
            <a:r>
              <a:rPr lang="en-US"/>
              <a:t>Things going wrong that seemed unpredictable for the upside-down four-leaf clover</a:t>
            </a:r>
          </a:p>
          <a:p>
            <a:r>
              <a:rPr lang="en-US"/>
              <a:t>Not sure how to word this but sit down and do the math way earlier lol cause then we could have conducted experiments to find the unknown variables</a:t>
            </a:r>
          </a:p>
        </p:txBody>
      </p:sp>
      <p:sp>
        <p:nvSpPr>
          <p:cNvPr id="4" name="Slide Number Placeholder 3"/>
          <p:cNvSpPr>
            <a:spLocks noGrp="1"/>
          </p:cNvSpPr>
          <p:nvPr>
            <p:ph type="sldNum" sz="quarter" idx="5"/>
          </p:nvPr>
        </p:nvSpPr>
        <p:spPr/>
        <p:txBody>
          <a:bodyPr/>
          <a:lstStyle/>
          <a:p>
            <a:fld id="{41CCC1AB-48B7-0748-A812-2B7A531C5611}" type="slidenum">
              <a:rPr lang="en-US" smtClean="0"/>
              <a:t>46</a:t>
            </a:fld>
            <a:endParaRPr lang="en-US"/>
          </a:p>
        </p:txBody>
      </p:sp>
    </p:spTree>
    <p:extLst>
      <p:ext uri="{BB962C8B-B14F-4D97-AF65-F5344CB8AC3E}">
        <p14:creationId xmlns:p14="http://schemas.microsoft.com/office/powerpoint/2010/main" val="1370916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if this is the kind of things we wanted to put here </a:t>
            </a:r>
          </a:p>
        </p:txBody>
      </p:sp>
      <p:sp>
        <p:nvSpPr>
          <p:cNvPr id="4" name="Slide Number Placeholder 3"/>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39094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groups linked in info in QR code</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48</a:t>
            </a:fld>
            <a:endParaRPr lang="en-US"/>
          </a:p>
        </p:txBody>
      </p:sp>
    </p:spTree>
    <p:extLst>
      <p:ext uri="{BB962C8B-B14F-4D97-AF65-F5344CB8AC3E}">
        <p14:creationId xmlns:p14="http://schemas.microsoft.com/office/powerpoint/2010/main" val="2037344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dimensions on here </a:t>
            </a:r>
          </a:p>
        </p:txBody>
      </p:sp>
      <p:sp>
        <p:nvSpPr>
          <p:cNvPr id="4" name="Slide Number Placeholder 3"/>
          <p:cNvSpPr>
            <a:spLocks noGrp="1"/>
          </p:cNvSpPr>
          <p:nvPr>
            <p:ph type="sldNum" sz="quarter" idx="5"/>
          </p:nvPr>
        </p:nvSpPr>
        <p:spPr/>
        <p:txBody>
          <a:bodyPr/>
          <a:lstStyle/>
          <a:p>
            <a:fld id="{41CCC1AB-48B7-0748-A812-2B7A531C5611}" type="slidenum">
              <a:rPr lang="en-US" smtClean="0"/>
              <a:t>60</a:t>
            </a:fld>
            <a:endParaRPr lang="en-US"/>
          </a:p>
        </p:txBody>
      </p:sp>
    </p:spTree>
    <p:extLst>
      <p:ext uri="{BB962C8B-B14F-4D97-AF65-F5344CB8AC3E}">
        <p14:creationId xmlns:p14="http://schemas.microsoft.com/office/powerpoint/2010/main" val="228983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dimensions on here </a:t>
            </a:r>
          </a:p>
        </p:txBody>
      </p:sp>
      <p:sp>
        <p:nvSpPr>
          <p:cNvPr id="4" name="Slide Number Placeholder 3"/>
          <p:cNvSpPr>
            <a:spLocks noGrp="1"/>
          </p:cNvSpPr>
          <p:nvPr>
            <p:ph type="sldNum" sz="quarter" idx="5"/>
          </p:nvPr>
        </p:nvSpPr>
        <p:spPr/>
        <p:txBody>
          <a:bodyPr/>
          <a:lstStyle/>
          <a:p>
            <a:fld id="{41CCC1AB-48B7-0748-A812-2B7A531C5611}" type="slidenum">
              <a:rPr lang="en-US" smtClean="0"/>
              <a:t>61</a:t>
            </a:fld>
            <a:endParaRPr lang="en-US"/>
          </a:p>
        </p:txBody>
      </p:sp>
    </p:spTree>
    <p:extLst>
      <p:ext uri="{BB962C8B-B14F-4D97-AF65-F5344CB8AC3E}">
        <p14:creationId xmlns:p14="http://schemas.microsoft.com/office/powerpoint/2010/main" val="1962979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specific parts we’ve ordered</a:t>
            </a:r>
          </a:p>
          <a:p>
            <a:pPr marL="171450" indent="-171450">
              <a:buFont typeface="Arial" panose="020B0604020202020204" pitchFamily="34" charset="0"/>
              <a:buChar char="•"/>
            </a:pPr>
            <a:r>
              <a:rPr lang="en-US"/>
              <a:t>Water supply will need to include the RO system</a:t>
            </a:r>
          </a:p>
          <a:p>
            <a:pPr marL="171450" indent="-171450">
              <a:buFont typeface="Arial" panose="020B0604020202020204" pitchFamily="34" charset="0"/>
              <a:buChar char="•"/>
            </a:pPr>
            <a:r>
              <a:rPr lang="en-US"/>
              <a:t>Filter will need to </a:t>
            </a:r>
            <a:r>
              <a:rPr lang="en-US" err="1"/>
              <a:t>to</a:t>
            </a:r>
            <a:r>
              <a:rPr lang="en-US"/>
              <a:t> be the CNT membrane</a:t>
            </a:r>
          </a:p>
          <a:p>
            <a:pPr marL="171450" indent="-171450">
              <a:buFont typeface="Arial" panose="020B0604020202020204" pitchFamily="34" charset="0"/>
              <a:buChar char="•"/>
            </a:pPr>
            <a:r>
              <a:rPr lang="en-US"/>
              <a:t>Pumps and piping being used</a:t>
            </a:r>
          </a:p>
        </p:txBody>
      </p:sp>
      <p:sp>
        <p:nvSpPr>
          <p:cNvPr id="4" name="Slide Number Placeholder 3"/>
          <p:cNvSpPr>
            <a:spLocks noGrp="1"/>
          </p:cNvSpPr>
          <p:nvPr>
            <p:ph type="sldNum" sz="quarter" idx="5"/>
          </p:nvPr>
        </p:nvSpPr>
        <p:spPr/>
        <p:txBody>
          <a:bodyPr/>
          <a:lstStyle/>
          <a:p>
            <a:fld id="{41CCC1AB-48B7-0748-A812-2B7A531C5611}" type="slidenum">
              <a:rPr lang="en-US" smtClean="0"/>
              <a:t>71</a:t>
            </a:fld>
            <a:endParaRPr lang="en-US"/>
          </a:p>
        </p:txBody>
      </p:sp>
    </p:spTree>
    <p:extLst>
      <p:ext uri="{BB962C8B-B14F-4D97-AF65-F5344CB8AC3E}">
        <p14:creationId xmlns:p14="http://schemas.microsoft.com/office/powerpoint/2010/main" val="34193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743104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Produced 3 sheets of CNTs all with equal thickness</a:t>
            </a:r>
          </a:p>
          <a:p>
            <a:r>
              <a:rPr lang="en-US"/>
              <a:t>The plan was to have three grates inside the housing and comparatively test better filtration with placing one by one inside </a:t>
            </a:r>
            <a:endParaRPr lang="en-US">
              <a:ea typeface="Calibri"/>
              <a:cs typeface="Calibri"/>
            </a:endParaRPr>
          </a:p>
          <a:p>
            <a:r>
              <a:rPr lang="en-US"/>
              <a:t>But..</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Explain why we thought it failed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Black"/>
              </a:rPr>
              <a:t>CNTs were hydrophobic</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Black"/>
              </a:rPr>
              <a:t>No filtration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Black"/>
              </a:rPr>
              <a:t>Nature of randomly dispersed CNTs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73</a:t>
            </a:fld>
            <a:endParaRPr lang="en-US"/>
          </a:p>
        </p:txBody>
      </p:sp>
    </p:spTree>
    <p:extLst>
      <p:ext uri="{BB962C8B-B14F-4D97-AF65-F5344CB8AC3E}">
        <p14:creationId xmlns:p14="http://schemas.microsoft.com/office/powerpoint/2010/main" val="3048636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76</a:t>
            </a:fld>
            <a:endParaRPr lang="en-US"/>
          </a:p>
        </p:txBody>
      </p:sp>
    </p:spTree>
    <p:extLst>
      <p:ext uri="{BB962C8B-B14F-4D97-AF65-F5344CB8AC3E}">
        <p14:creationId xmlns:p14="http://schemas.microsoft.com/office/powerpoint/2010/main" val="1197897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Filter process design</a:t>
            </a:r>
          </a:p>
        </p:txBody>
      </p:sp>
      <p:sp>
        <p:nvSpPr>
          <p:cNvPr id="4" name="Slide Number Placeholder 3"/>
          <p:cNvSpPr>
            <a:spLocks noGrp="1"/>
          </p:cNvSpPr>
          <p:nvPr>
            <p:ph type="sldNum" sz="quarter" idx="5"/>
          </p:nvPr>
        </p:nvSpPr>
        <p:spPr/>
        <p:txBody>
          <a:bodyPr/>
          <a:lstStyle/>
          <a:p>
            <a:fld id="{41CCC1AB-48B7-0748-A812-2B7A531C5611}" type="slidenum">
              <a:rPr lang="en-US" smtClean="0"/>
              <a:t>77</a:t>
            </a:fld>
            <a:endParaRPr lang="en-US"/>
          </a:p>
        </p:txBody>
      </p:sp>
    </p:spTree>
    <p:extLst>
      <p:ext uri="{BB962C8B-B14F-4D97-AF65-F5344CB8AC3E}">
        <p14:creationId xmlns:p14="http://schemas.microsoft.com/office/powerpoint/2010/main" val="3977167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83</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191681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2195554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51663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403322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3994976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4/4/2024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4/4/2024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4/4/2024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4/4/2024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4/4/2024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3A6EF27-D8C2-8A9C-AF9B-FAE06CA3EB1F}"/>
              </a:ext>
            </a:extLst>
          </p:cNvPr>
          <p:cNvSpPr>
            <a:spLocks noGrp="1"/>
          </p:cNvSpPr>
          <p:nvPr>
            <p:ph type="body" sz="quarter" idx="13" hasCustomPrompt="1"/>
          </p:nvPr>
        </p:nvSpPr>
        <p:spPr>
          <a:xfrm>
            <a:off x="10739438" y="15619"/>
            <a:ext cx="1452562" cy="468312"/>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207710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4/4/2024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C422CF1-6F19-204C-0488-5075591EC23F}"/>
              </a:ext>
            </a:extLst>
          </p:cNvPr>
          <p:cNvSpPr>
            <a:spLocks noGrp="1"/>
          </p:cNvSpPr>
          <p:nvPr>
            <p:ph type="body" sz="quarter" idx="13" hasCustomPrompt="1"/>
          </p:nvPr>
        </p:nvSpPr>
        <p:spPr>
          <a:xfrm>
            <a:off x="10704059" y="0"/>
            <a:ext cx="1414463" cy="523194"/>
          </a:xfrm>
        </p:spPr>
        <p:txBody>
          <a:bodyPr/>
          <a:lstStyle>
            <a:lvl1pPr marL="0" indent="0">
              <a:buNone/>
              <a:defRPr sz="2000">
                <a:solidFill>
                  <a:schemeClr val="bg1"/>
                </a:solidFill>
              </a:defRPr>
            </a:lvl1pPr>
          </a:lstStyle>
          <a:p>
            <a:pPr lvl="0"/>
            <a:r>
              <a:rPr lang="en-US"/>
              <a:t>Your Name</a:t>
            </a:r>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4/4/2024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4/4/2024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4/4/2024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4/4/2024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4/4/2024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4/4/2024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4/4/2024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4/4/2024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4/4/2024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3A6EF27-D8C2-8A9C-AF9B-FAE06CA3EB1F}"/>
              </a:ext>
            </a:extLst>
          </p:cNvPr>
          <p:cNvSpPr>
            <a:spLocks noGrp="1"/>
          </p:cNvSpPr>
          <p:nvPr>
            <p:ph type="body" sz="quarter" idx="13" hasCustomPrompt="1"/>
          </p:nvPr>
        </p:nvSpPr>
        <p:spPr>
          <a:xfrm>
            <a:off x="10739438" y="15619"/>
            <a:ext cx="1452562" cy="468312"/>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580264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4/4/2024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C422CF1-6F19-204C-0488-5075591EC23F}"/>
              </a:ext>
            </a:extLst>
          </p:cNvPr>
          <p:cNvSpPr>
            <a:spLocks noGrp="1"/>
          </p:cNvSpPr>
          <p:nvPr>
            <p:ph type="body" sz="quarter" idx="13" hasCustomPrompt="1"/>
          </p:nvPr>
        </p:nvSpPr>
        <p:spPr>
          <a:xfrm>
            <a:off x="10704059" y="0"/>
            <a:ext cx="1414463" cy="523194"/>
          </a:xfrm>
        </p:spPr>
        <p:txBody>
          <a:bodyPr/>
          <a:lstStyle>
            <a:lvl1pPr marL="0" indent="0">
              <a:buNone/>
              <a:defRPr sz="2000">
                <a:solidFill>
                  <a:schemeClr val="bg1"/>
                </a:solidFill>
              </a:defRPr>
            </a:lvl1pPr>
          </a:lstStyle>
          <a:p>
            <a:pPr lvl="0"/>
            <a:r>
              <a:rPr lang="en-US"/>
              <a:t>Your Name</a:t>
            </a:r>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4/4/2024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4/4/2024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4/4/2024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4/4/2024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4/4/2024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4/4/2024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6">
            <a:extLst>
              <a:ext uri="{FF2B5EF4-FFF2-40B4-BE49-F238E27FC236}">
                <a16:creationId xmlns:a16="http://schemas.microsoft.com/office/drawing/2014/main" id="{31C80485-CEC9-83FA-25DE-D62574C186FB}"/>
              </a:ext>
            </a:extLst>
          </p:cNvPr>
          <p:cNvSpPr>
            <a:spLocks noGrp="1"/>
          </p:cNvSpPr>
          <p:nvPr>
            <p:ph type="body" sz="quarter" idx="13" hasCustomPrompt="1"/>
          </p:nvPr>
        </p:nvSpPr>
        <p:spPr>
          <a:xfrm>
            <a:off x="10983913" y="209550"/>
            <a:ext cx="914400" cy="914400"/>
          </a:xfrm>
        </p:spPr>
        <p:txBody>
          <a:bodyPr/>
          <a:lstStyle>
            <a:lvl1pPr>
              <a:defRPr>
                <a:ln>
                  <a:solidFill>
                    <a:schemeClr val="bg1"/>
                  </a:solidFill>
                </a:ln>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 </a:t>
            </a:r>
          </a:p>
        </p:txBody>
      </p:sp>
    </p:spTree>
    <p:extLst>
      <p:ext uri="{BB962C8B-B14F-4D97-AF65-F5344CB8AC3E}">
        <p14:creationId xmlns:p14="http://schemas.microsoft.com/office/powerpoint/2010/main" val="880258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4/4/2024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6A4705-6023-5C99-E28D-BB77B98007B5}"/>
              </a:ext>
            </a:extLst>
          </p:cNvPr>
          <p:cNvSpPr>
            <a:spLocks noGrp="1"/>
          </p:cNvSpPr>
          <p:nvPr>
            <p:ph type="body" sz="quarter" idx="15" hasCustomPrompt="1"/>
          </p:nvPr>
        </p:nvSpPr>
        <p:spPr>
          <a:xfrm>
            <a:off x="10815638" y="107950"/>
            <a:ext cx="1258887" cy="349250"/>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397874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4/4/2024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Tenter</a:t>
            </a:r>
            <a:r>
              <a:rPr lang="en-US"/>
              <a:t> First and Last Name</a:t>
            </a:r>
          </a:p>
        </p:txBody>
      </p:sp>
    </p:spTree>
    <p:extLst>
      <p:ext uri="{BB962C8B-B14F-4D97-AF65-F5344CB8AC3E}">
        <p14:creationId xmlns:p14="http://schemas.microsoft.com/office/powerpoint/2010/main" val="50307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4/4/2024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6A4705-6023-5C99-E28D-BB77B98007B5}"/>
              </a:ext>
            </a:extLst>
          </p:cNvPr>
          <p:cNvSpPr>
            <a:spLocks noGrp="1"/>
          </p:cNvSpPr>
          <p:nvPr>
            <p:ph type="body" sz="quarter" idx="15" hasCustomPrompt="1"/>
          </p:nvPr>
        </p:nvSpPr>
        <p:spPr>
          <a:xfrm>
            <a:off x="10815638" y="107950"/>
            <a:ext cx="1258887" cy="349250"/>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986248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4/4/2024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4/4/2024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4/4/2024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49" r:id="rId28"/>
    <p:sldLayoutId id="2147483650" r:id="rId29"/>
    <p:sldLayoutId id="2147483654" r:id="rId30"/>
    <p:sldLayoutId id="2147483655" r:id="rId31"/>
    <p:sldLayoutId id="2147483652" r:id="rId32"/>
    <p:sldLayoutId id="2147483662" r:id="rId33"/>
    <p:sldLayoutId id="2147483663" r:id="rId34"/>
    <p:sldLayoutId id="2147483660" r:id="rId35"/>
    <p:sldLayoutId id="2147483664" r:id="rId36"/>
    <p:sldLayoutId id="2147483656" r:id="rId37"/>
    <p:sldLayoutId id="2147483661" r:id="rId38"/>
    <p:sldLayoutId id="2147483658" r:id="rId39"/>
    <p:sldLayoutId id="2147483659" r:id="rId40"/>
    <p:sldLayoutId id="2147483693" r:id="rId4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0.jpeg"/><Relationship Id="rId12"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18.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18.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diagramQuickStyle" Target="../diagrams/quickStyle2.xml"/><Relationship Id="rId11" Type="http://schemas.openxmlformats.org/officeDocument/2006/relationships/image" Target="../media/image45.png"/><Relationship Id="rId5" Type="http://schemas.openxmlformats.org/officeDocument/2006/relationships/diagramLayout" Target="../diagrams/layout2.xml"/><Relationship Id="rId10" Type="http://schemas.openxmlformats.org/officeDocument/2006/relationships/image" Target="../media/image44.png"/><Relationship Id="rId4" Type="http://schemas.openxmlformats.org/officeDocument/2006/relationships/diagramData" Target="../diagrams/data2.xml"/><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0.jpeg"/><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18.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hyperlink" Target="https://www.sydneysolvents.com.au/isopropyl-alcohol-ipa-isopropanol-100-5-litr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hyperlink" Target="https://www.sydneysolvents.com.au/isopropyl-alcohol-ipa-isopropanol-100-5-litre" TargetMode="Externa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6.jpeg"/><Relationship Id="rId7" Type="http://schemas.openxmlformats.org/officeDocument/2006/relationships/diagramQuickStyle" Target="../diagrams/quickStyle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7.jpeg"/><Relationship Id="rId9" Type="http://schemas.microsoft.com/office/2007/relationships/diagramDrawing" Target="../diagrams/drawing4.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0.sv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1.sv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microsoft.com/office/2018/10/relationships/comments" Target="../comments/modernComment_1F6_20202C9E.xml"/><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microsoft.com/office/2007/relationships/hdphoto" Target="../media/hdphoto1.wdp"/><Relationship Id="rId9" Type="http://schemas.openxmlformats.org/officeDocument/2006/relationships/image" Target="../media/image10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slide" Target="slide37.xml"/><Relationship Id="rId3" Type="http://schemas.openxmlformats.org/officeDocument/2006/relationships/image" Target="../media/image109.png"/><Relationship Id="rId21" Type="http://schemas.openxmlformats.org/officeDocument/2006/relationships/slide" Target="slide11.xml"/><Relationship Id="rId7" Type="http://schemas.openxmlformats.org/officeDocument/2006/relationships/slide" Target="slide49.xml"/><Relationship Id="rId12" Type="http://schemas.openxmlformats.org/officeDocument/2006/relationships/image" Target="../media/image117.png"/><Relationship Id="rId17" Type="http://schemas.openxmlformats.org/officeDocument/2006/relationships/image" Target="../media/image121.svg"/><Relationship Id="rId2" Type="http://schemas.openxmlformats.org/officeDocument/2006/relationships/notesSlide" Target="../notesSlides/notesSlide36.xml"/><Relationship Id="rId16" Type="http://schemas.openxmlformats.org/officeDocument/2006/relationships/image" Target="../media/image120.png"/><Relationship Id="rId20" Type="http://schemas.openxmlformats.org/officeDocument/2006/relationships/image" Target="../media/image123.svg"/><Relationship Id="rId1" Type="http://schemas.openxmlformats.org/officeDocument/2006/relationships/slideLayout" Target="../slideLayouts/slideLayout2.xml"/><Relationship Id="rId6" Type="http://schemas.openxmlformats.org/officeDocument/2006/relationships/image" Target="../media/image112.svg"/><Relationship Id="rId11" Type="http://schemas.openxmlformats.org/officeDocument/2006/relationships/image" Target="../media/image116.png"/><Relationship Id="rId5" Type="http://schemas.openxmlformats.org/officeDocument/2006/relationships/image" Target="../media/image111.png"/><Relationship Id="rId15" Type="http://schemas.openxmlformats.org/officeDocument/2006/relationships/slide" Target="slide15.xml"/><Relationship Id="rId10" Type="http://schemas.openxmlformats.org/officeDocument/2006/relationships/image" Target="../media/image115.png"/><Relationship Id="rId19" Type="http://schemas.openxmlformats.org/officeDocument/2006/relationships/image" Target="../media/image122.png"/><Relationship Id="rId4" Type="http://schemas.openxmlformats.org/officeDocument/2006/relationships/image" Target="../media/image110.svg"/><Relationship Id="rId9" Type="http://schemas.openxmlformats.org/officeDocument/2006/relationships/image" Target="../media/image114.png"/><Relationship Id="rId14" Type="http://schemas.openxmlformats.org/officeDocument/2006/relationships/image" Target="../media/image119.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www.mdpi.com/2504-477X/4/3/135#table_body_display_jcs-04-00135-t001" TargetMode="Externa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61.xml.rels><?xml version="1.0" encoding="UTF-8" standalone="yes"?>
<Relationships xmlns="http://schemas.openxmlformats.org/package/2006/relationships"><Relationship Id="rId8" Type="http://schemas.openxmlformats.org/officeDocument/2006/relationships/image" Target="../media/image570.png"/><Relationship Id="rId3" Type="http://schemas.microsoft.com/office/2018/10/relationships/comments" Target="../comments/modernComment_1E0_2DBF57F1.xml"/><Relationship Id="rId7"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50.png"/><Relationship Id="rId11" Type="http://schemas.openxmlformats.org/officeDocument/2006/relationships/image" Target="../media/image141.png"/><Relationship Id="rId5" Type="http://schemas.openxmlformats.org/officeDocument/2006/relationships/image" Target="../media/image137.png"/><Relationship Id="rId10" Type="http://schemas.openxmlformats.org/officeDocument/2006/relationships/image" Target="../media/image140.png"/><Relationship Id="rId4" Type="http://schemas.openxmlformats.org/officeDocument/2006/relationships/image" Target="../media/image54.png"/><Relationship Id="rId9" Type="http://schemas.openxmlformats.org/officeDocument/2006/relationships/image" Target="../media/image1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4.sv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3" Type="http://schemas.openxmlformats.org/officeDocument/2006/relationships/image" Target="../media/image172.svg"/><Relationship Id="rId18" Type="http://schemas.openxmlformats.org/officeDocument/2006/relationships/image" Target="../media/image176.png"/><Relationship Id="rId26" Type="http://schemas.openxmlformats.org/officeDocument/2006/relationships/image" Target="../media/image184.png"/><Relationship Id="rId3" Type="http://schemas.openxmlformats.org/officeDocument/2006/relationships/image" Target="../media/image162.svg"/><Relationship Id="rId21" Type="http://schemas.openxmlformats.org/officeDocument/2006/relationships/image" Target="../media/image179.png"/><Relationship Id="rId34" Type="http://schemas.openxmlformats.org/officeDocument/2006/relationships/image" Target="../media/image190.png"/><Relationship Id="rId7" Type="http://schemas.openxmlformats.org/officeDocument/2006/relationships/image" Target="../media/image166.svg"/><Relationship Id="rId12" Type="http://schemas.openxmlformats.org/officeDocument/2006/relationships/image" Target="../media/image171.png"/><Relationship Id="rId17" Type="http://schemas.openxmlformats.org/officeDocument/2006/relationships/image" Target="../media/image175.png"/><Relationship Id="rId25" Type="http://schemas.openxmlformats.org/officeDocument/2006/relationships/image" Target="../media/image183.svg"/><Relationship Id="rId33" Type="http://schemas.openxmlformats.org/officeDocument/2006/relationships/image" Target="../media/image189.png"/><Relationship Id="rId2" Type="http://schemas.openxmlformats.org/officeDocument/2006/relationships/image" Target="../media/image161.png"/><Relationship Id="rId16" Type="http://schemas.openxmlformats.org/officeDocument/2006/relationships/image" Target="../media/image174.png"/><Relationship Id="rId20" Type="http://schemas.openxmlformats.org/officeDocument/2006/relationships/image" Target="../media/image178.svg"/><Relationship Id="rId29"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170.svg"/><Relationship Id="rId24" Type="http://schemas.openxmlformats.org/officeDocument/2006/relationships/image" Target="../media/image182.png"/><Relationship Id="rId32" Type="http://schemas.openxmlformats.org/officeDocument/2006/relationships/image" Target="../media/image38.png"/><Relationship Id="rId5" Type="http://schemas.openxmlformats.org/officeDocument/2006/relationships/image" Target="../media/image164.svg"/><Relationship Id="rId15" Type="http://schemas.openxmlformats.org/officeDocument/2006/relationships/image" Target="../media/image173.png"/><Relationship Id="rId23" Type="http://schemas.openxmlformats.org/officeDocument/2006/relationships/image" Target="../media/image181.png"/><Relationship Id="rId28" Type="http://schemas.openxmlformats.org/officeDocument/2006/relationships/image" Target="../media/image186.png"/><Relationship Id="rId10" Type="http://schemas.openxmlformats.org/officeDocument/2006/relationships/image" Target="../media/image169.png"/><Relationship Id="rId19" Type="http://schemas.openxmlformats.org/officeDocument/2006/relationships/image" Target="../media/image177.png"/><Relationship Id="rId31" Type="http://schemas.openxmlformats.org/officeDocument/2006/relationships/image" Target="../media/image37.png"/><Relationship Id="rId4" Type="http://schemas.openxmlformats.org/officeDocument/2006/relationships/image" Target="../media/image163.png"/><Relationship Id="rId9" Type="http://schemas.openxmlformats.org/officeDocument/2006/relationships/image" Target="../media/image168.svg"/><Relationship Id="rId14" Type="http://schemas.openxmlformats.org/officeDocument/2006/relationships/image" Target="../media/image36.png"/><Relationship Id="rId22" Type="http://schemas.openxmlformats.org/officeDocument/2006/relationships/image" Target="../media/image180.png"/><Relationship Id="rId27" Type="http://schemas.openxmlformats.org/officeDocument/2006/relationships/image" Target="../media/image185.png"/><Relationship Id="rId30" Type="http://schemas.openxmlformats.org/officeDocument/2006/relationships/image" Target="../media/image188.png"/><Relationship Id="rId35" Type="http://schemas.openxmlformats.org/officeDocument/2006/relationships/image" Target="../media/image191.png"/><Relationship Id="rId8" Type="http://schemas.openxmlformats.org/officeDocument/2006/relationships/image" Target="../media/image16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841248" y="2340070"/>
            <a:ext cx="9144000" cy="768096"/>
          </a:xfrm>
        </p:spPr>
        <p:txBody>
          <a:bodyPr/>
          <a:lstStyle/>
          <a:p>
            <a:r>
              <a:rPr lang="en-US">
                <a:latin typeface="Arial"/>
                <a:cs typeface="Arial"/>
              </a:rPr>
              <a:t>Apollo Renal Therapeutics Water Filtration Project </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108166"/>
            <a:ext cx="9144000" cy="768096"/>
          </a:xfrm>
        </p:spPr>
        <p:txBody>
          <a:bodyPr vert="horz" lIns="0" tIns="0" rIns="0" bIns="0" rtlCol="0" anchor="t">
            <a:normAutofit/>
          </a:bodyPr>
          <a:lstStyle/>
          <a:p>
            <a:r>
              <a:rPr lang="en-US">
                <a:latin typeface="Arial Black"/>
              </a:rPr>
              <a:t>Team 504</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0" y="4308027"/>
            <a:ext cx="9144000" cy="484632"/>
          </a:xfrm>
        </p:spPr>
        <p:txBody>
          <a:bodyPr anchor="ctr">
            <a:normAutofit fontScale="55000" lnSpcReduction="20000"/>
          </a:bodyPr>
          <a:lstStyle/>
          <a:p>
            <a:r>
              <a:rPr lang="en-US" sz="2900">
                <a:latin typeface="Arial"/>
                <a:cs typeface="Arial"/>
              </a:rPr>
              <a:t>  Kencin Autry, Matthew Kennedy, Timothy Norman, </a:t>
            </a:r>
          </a:p>
          <a:p>
            <a:r>
              <a:rPr lang="en-US" sz="2900">
                <a:latin typeface="Arial"/>
                <a:cs typeface="Arial"/>
              </a:rPr>
              <a:t>  </a:t>
            </a:r>
            <a:r>
              <a:rPr lang="en-US" sz="2900" err="1">
                <a:latin typeface="Arial"/>
                <a:cs typeface="Arial"/>
              </a:rPr>
              <a:t>Lapadre</a:t>
            </a:r>
            <a:r>
              <a:rPr lang="en-US" sz="2900">
                <a:latin typeface="Arial"/>
                <a:cs typeface="Arial"/>
              </a:rPr>
              <a:t> Proctor, Lily Thompson</a:t>
            </a:r>
          </a:p>
          <a:p>
            <a:endParaRPr lang="en-US"/>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2CB2BA-7851-49D6-CDE2-6A1383D89D7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FFD5399-E4C2-CB74-DA6D-7FBC0A045629}"/>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4" name="Text Placeholder 3">
            <a:extLst>
              <a:ext uri="{FF2B5EF4-FFF2-40B4-BE49-F238E27FC236}">
                <a16:creationId xmlns:a16="http://schemas.microsoft.com/office/drawing/2014/main" id="{268DF764-205A-C8FF-9518-393E45474C44}"/>
              </a:ext>
            </a:extLst>
          </p:cNvPr>
          <p:cNvSpPr>
            <a:spLocks noGrp="1"/>
          </p:cNvSpPr>
          <p:nvPr>
            <p:ph type="body" sz="quarter" idx="13"/>
          </p:nvPr>
        </p:nvSpPr>
        <p:spPr>
          <a:xfrm>
            <a:off x="10701733" y="0"/>
            <a:ext cx="1670376" cy="701171"/>
          </a:xfrm>
        </p:spPr>
        <p:txBody>
          <a:bodyPr vert="horz" lIns="0" tIns="0" rIns="0" bIns="0" rtlCol="0" anchor="t">
            <a:noAutofit/>
          </a:bodyPr>
          <a:lstStyle/>
          <a:p>
            <a:pPr marL="0" indent="0">
              <a:buNone/>
            </a:pPr>
            <a:r>
              <a:rPr lang="en-US" sz="1600">
                <a:latin typeface="Arial"/>
                <a:cs typeface="Arial"/>
              </a:rPr>
              <a:t>Lapadre Proctor</a:t>
            </a:r>
          </a:p>
        </p:txBody>
      </p:sp>
      <p:sp>
        <p:nvSpPr>
          <p:cNvPr id="5" name="Slide Number Placeholder 3">
            <a:extLst>
              <a:ext uri="{FF2B5EF4-FFF2-40B4-BE49-F238E27FC236}">
                <a16:creationId xmlns:a16="http://schemas.microsoft.com/office/drawing/2014/main" id="{DAECA00C-9806-5EAE-9F7F-A8F954AC6C72}"/>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10</a:t>
            </a:fld>
            <a:endParaRPr lang="en-US"/>
          </a:p>
        </p:txBody>
      </p:sp>
      <p:sp>
        <p:nvSpPr>
          <p:cNvPr id="6" name="Title 4">
            <a:extLst>
              <a:ext uri="{FF2B5EF4-FFF2-40B4-BE49-F238E27FC236}">
                <a16:creationId xmlns:a16="http://schemas.microsoft.com/office/drawing/2014/main" id="{3BBBCE66-44FA-0D90-5A71-73FA0261C130}"/>
              </a:ext>
            </a:extLst>
          </p:cNvPr>
          <p:cNvSpPr txBox="1">
            <a:spLocks/>
          </p:cNvSpPr>
          <p:nvPr/>
        </p:nvSpPr>
        <p:spPr>
          <a:xfrm>
            <a:off x="533400" y="457200"/>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Customer Needs</a:t>
            </a:r>
          </a:p>
        </p:txBody>
      </p:sp>
      <p:sp>
        <p:nvSpPr>
          <p:cNvPr id="7" name="Flowchart: Alternate Process 6">
            <a:extLst>
              <a:ext uri="{FF2B5EF4-FFF2-40B4-BE49-F238E27FC236}">
                <a16:creationId xmlns:a16="http://schemas.microsoft.com/office/drawing/2014/main" id="{3C782608-25A6-587C-4D11-0F861EE918BE}"/>
              </a:ext>
            </a:extLst>
          </p:cNvPr>
          <p:cNvSpPr/>
          <p:nvPr/>
        </p:nvSpPr>
        <p:spPr>
          <a:xfrm>
            <a:off x="8258683" y="5166738"/>
            <a:ext cx="380685" cy="1683105"/>
          </a:xfrm>
          <a:prstGeom prst="flowChartAlternateProcess">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CA49C535-3737-85EB-256B-B47CF39496F4}"/>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10</a:t>
            </a:fld>
            <a:endParaRPr lang="en-US"/>
          </a:p>
        </p:txBody>
      </p:sp>
      <p:grpSp>
        <p:nvGrpSpPr>
          <p:cNvPr id="9" name="Group 8">
            <a:extLst>
              <a:ext uri="{FF2B5EF4-FFF2-40B4-BE49-F238E27FC236}">
                <a16:creationId xmlns:a16="http://schemas.microsoft.com/office/drawing/2014/main" id="{42BE95EE-9AE0-1D83-4D0C-6CE1DFAE9DAE}"/>
              </a:ext>
            </a:extLst>
          </p:cNvPr>
          <p:cNvGrpSpPr/>
          <p:nvPr/>
        </p:nvGrpSpPr>
        <p:grpSpPr>
          <a:xfrm>
            <a:off x="7017556" y="719883"/>
            <a:ext cx="2862943" cy="4627495"/>
            <a:chOff x="2086708" y="1669758"/>
            <a:chExt cx="1500553" cy="2739838"/>
          </a:xfrm>
          <a:effectLst/>
        </p:grpSpPr>
        <p:sp>
          <p:nvSpPr>
            <p:cNvPr id="10" name="Freeform: Shape 9">
              <a:extLst>
                <a:ext uri="{FF2B5EF4-FFF2-40B4-BE49-F238E27FC236}">
                  <a16:creationId xmlns:a16="http://schemas.microsoft.com/office/drawing/2014/main" id="{FC8DE49F-AEDB-0AF1-376B-3CAE0EAAD615}"/>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54D8E31-902D-2F18-0B1C-3C36F559C7DC}"/>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11">
              <a:extLst>
                <a:ext uri="{FF2B5EF4-FFF2-40B4-BE49-F238E27FC236}">
                  <a16:creationId xmlns:a16="http://schemas.microsoft.com/office/drawing/2014/main" id="{BA7FEF26-A743-6E7B-0B8B-F7DB66B6610F}"/>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492BFAC-B298-A050-B8AE-3A0DF3EDC375}"/>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E528999-EABF-D418-60F6-00BEB2D575E0}"/>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3">
            <a:extLst>
              <a:ext uri="{FF2B5EF4-FFF2-40B4-BE49-F238E27FC236}">
                <a16:creationId xmlns:a16="http://schemas.microsoft.com/office/drawing/2014/main" id="{F08D86A1-C8B3-6188-FAA8-B9DA137FF1F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10</a:t>
            </a:fld>
            <a:endParaRPr lang="en-US"/>
          </a:p>
        </p:txBody>
      </p:sp>
      <p:sp>
        <p:nvSpPr>
          <p:cNvPr id="16" name="Rectangle: Rounded Corners 15">
            <a:extLst>
              <a:ext uri="{FF2B5EF4-FFF2-40B4-BE49-F238E27FC236}">
                <a16:creationId xmlns:a16="http://schemas.microsoft.com/office/drawing/2014/main" id="{13CC5A69-549F-6675-E80D-7ECAE5B8E38B}"/>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4DB9A64-CFF8-96B8-0488-7963F15BB928}"/>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49F10B6-0F7E-13F6-799E-650F664F6A04}"/>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842F25-D9D2-EDAE-6DBF-E8DD1DA7442D}"/>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6DEB60-DE68-EF89-ED2E-B45A30A0CEA1}"/>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4D8C00-6D5C-D5C5-F853-BD8FD4B15DED}"/>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EA48BD-584A-F519-0CC6-482BB5AAC9EF}"/>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6DF56BF-561E-A58E-A3C3-72A4E578A8B3}"/>
              </a:ext>
            </a:extLst>
          </p:cNvPr>
          <p:cNvSpPr txBox="1"/>
          <p:nvPr/>
        </p:nvSpPr>
        <p:spPr>
          <a:xfrm>
            <a:off x="525774" y="1842925"/>
            <a:ext cx="6244846" cy="919401"/>
          </a:xfrm>
          <a:prstGeom prst="roundRect">
            <a:avLst/>
          </a:prstGeom>
          <a:solidFill>
            <a:schemeClr val="accent1"/>
          </a:solidFill>
          <a:ln>
            <a:solidFill>
              <a:schemeClr val="accent1"/>
            </a:solidFill>
          </a:ln>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requires relatively low maintenance and will last approximately 1 year</a:t>
            </a:r>
          </a:p>
        </p:txBody>
      </p:sp>
      <p:sp>
        <p:nvSpPr>
          <p:cNvPr id="24" name="TextBox 23">
            <a:extLst>
              <a:ext uri="{FF2B5EF4-FFF2-40B4-BE49-F238E27FC236}">
                <a16:creationId xmlns:a16="http://schemas.microsoft.com/office/drawing/2014/main" id="{CF2F1575-B6E7-0F4B-47D4-4652AF54ECB6}"/>
              </a:ext>
            </a:extLst>
          </p:cNvPr>
          <p:cNvSpPr txBox="1"/>
          <p:nvPr/>
        </p:nvSpPr>
        <p:spPr>
          <a:xfrm>
            <a:off x="546988" y="2874991"/>
            <a:ext cx="6223632" cy="919401"/>
          </a:xfrm>
          <a:prstGeom prst="roundRect">
            <a:avLst/>
          </a:prstGeom>
          <a:solidFill>
            <a:schemeClr val="accent1"/>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should fit into a space no larger than 10 in x 12 in x 5 in </a:t>
            </a:r>
          </a:p>
        </p:txBody>
      </p:sp>
      <p:sp>
        <p:nvSpPr>
          <p:cNvPr id="25" name="TextBox 24">
            <a:extLst>
              <a:ext uri="{FF2B5EF4-FFF2-40B4-BE49-F238E27FC236}">
                <a16:creationId xmlns:a16="http://schemas.microsoft.com/office/drawing/2014/main" id="{BB78513F-3266-D545-D957-B3E90DAD7684}"/>
              </a:ext>
            </a:extLst>
          </p:cNvPr>
          <p:cNvSpPr txBox="1"/>
          <p:nvPr/>
        </p:nvSpPr>
        <p:spPr>
          <a:xfrm>
            <a:off x="546988" y="3907055"/>
            <a:ext cx="6223632" cy="510778"/>
          </a:xfrm>
          <a:prstGeom prst="roundRect">
            <a:avLst/>
          </a:prstGeom>
          <a:solidFill>
            <a:schemeClr val="accent1"/>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Hansen connector and Barbed Port input </a:t>
            </a:r>
          </a:p>
        </p:txBody>
      </p:sp>
      <p:sp>
        <p:nvSpPr>
          <p:cNvPr id="26" name="TextBox 25">
            <a:extLst>
              <a:ext uri="{FF2B5EF4-FFF2-40B4-BE49-F238E27FC236}">
                <a16:creationId xmlns:a16="http://schemas.microsoft.com/office/drawing/2014/main" id="{D0424BF6-0369-EE3A-30AD-03E7E3AB3E06}"/>
              </a:ext>
            </a:extLst>
          </p:cNvPr>
          <p:cNvSpPr txBox="1"/>
          <p:nvPr/>
        </p:nvSpPr>
        <p:spPr>
          <a:xfrm>
            <a:off x="546988" y="4530496"/>
            <a:ext cx="6223632" cy="919401"/>
          </a:xfrm>
          <a:prstGeom prst="roundRect">
            <a:avLst/>
          </a:prstGeom>
          <a:solidFill>
            <a:schemeClr val="accent1"/>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Handle a maximum flow rate of 1000 mL per minute</a:t>
            </a:r>
          </a:p>
        </p:txBody>
      </p:sp>
      <p:sp>
        <p:nvSpPr>
          <p:cNvPr id="27" name="TextBox 26">
            <a:extLst>
              <a:ext uri="{FF2B5EF4-FFF2-40B4-BE49-F238E27FC236}">
                <a16:creationId xmlns:a16="http://schemas.microsoft.com/office/drawing/2014/main" id="{60945378-1F07-A7BD-AC5C-B444E8E9447B}"/>
              </a:ext>
            </a:extLst>
          </p:cNvPr>
          <p:cNvSpPr txBox="1"/>
          <p:nvPr/>
        </p:nvSpPr>
        <p:spPr>
          <a:xfrm>
            <a:off x="546988" y="5562560"/>
            <a:ext cx="6223632" cy="510778"/>
          </a:xfrm>
          <a:prstGeom prst="roundRect">
            <a:avLst/>
          </a:prstGeom>
          <a:solidFill>
            <a:schemeClr val="accent1"/>
          </a:solidFill>
          <a:ln>
            <a:solidFill>
              <a:schemeClr val="accent1"/>
            </a:solidFill>
          </a:ln>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Produce Ultra-Pure water</a:t>
            </a:r>
          </a:p>
        </p:txBody>
      </p:sp>
      <p:sp>
        <p:nvSpPr>
          <p:cNvPr id="28" name="Freeform: Shape 27">
            <a:extLst>
              <a:ext uri="{FF2B5EF4-FFF2-40B4-BE49-F238E27FC236}">
                <a16:creationId xmlns:a16="http://schemas.microsoft.com/office/drawing/2014/main" id="{34C63B6B-7142-1345-EF9B-9F0142F5364C}"/>
              </a:ext>
            </a:extLst>
          </p:cNvPr>
          <p:cNvSpPr/>
          <p:nvPr/>
        </p:nvSpPr>
        <p:spPr>
          <a:xfrm rot="11369738">
            <a:off x="8167150" y="350760"/>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Rectangle: Rounded Corners 28">
            <a:extLst>
              <a:ext uri="{FF2B5EF4-FFF2-40B4-BE49-F238E27FC236}">
                <a16:creationId xmlns:a16="http://schemas.microsoft.com/office/drawing/2014/main" id="{D23BB624-62A4-5BD5-7773-B1634546BCE0}"/>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54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2.22222E-6 L -0.63177 0.00278 " pathEditMode="fixed" rAng="0" ptsTypes="AA">
                                      <p:cBhvr>
                                        <p:cTn id="6" dur="1500" fill="hold"/>
                                        <p:tgtEl>
                                          <p:spTgt spid="18"/>
                                        </p:tgtEl>
                                        <p:attrNameLst>
                                          <p:attrName>ppt_x</p:attrName>
                                          <p:attrName>ppt_y</p:attrName>
                                        </p:attrNameLst>
                                      </p:cBhvr>
                                      <p:rCtr x="-31589" y="139"/>
                                    </p:animMotion>
                                  </p:childTnLst>
                                </p:cTn>
                              </p:par>
                            </p:childTnLst>
                          </p:cTn>
                        </p:par>
                        <p:par>
                          <p:cTn id="7" fill="hold">
                            <p:stCondLst>
                              <p:cond delay="150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 presetClass="exit" presetSubtype="0" fill="hold" nodeType="after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p:stCondLst>
                              <p:cond delay="1500"/>
                            </p:stCondLst>
                            <p:childTnLst>
                              <p:par>
                                <p:cTn id="14" presetID="0" presetClass="path" presetSubtype="0" fill="hold" nodeType="afterEffect">
                                  <p:stCondLst>
                                    <p:cond delay="0"/>
                                  </p:stCondLst>
                                  <p:childTnLst>
                                    <p:animMotion origin="layout" path="M -0.04127 0.00209 L -0.61719 0.12315 " pathEditMode="fixed" rAng="0" ptsTypes="AA">
                                      <p:cBhvr>
                                        <p:cTn id="15" dur="1500" fill="hold"/>
                                        <p:tgtEl>
                                          <p:spTgt spid="19"/>
                                        </p:tgtEl>
                                        <p:attrNameLst>
                                          <p:attrName>ppt_x</p:attrName>
                                          <p:attrName>ppt_y</p:attrName>
                                        </p:attrNameLst>
                                      </p:cBhvr>
                                      <p:rCtr x="-28802" y="6042"/>
                                    </p:animMotion>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3000"/>
                            </p:stCondLst>
                            <p:childTnLst>
                              <p:par>
                                <p:cTn id="20" presetID="0" presetClass="path" presetSubtype="0" fill="hold" nodeType="afterEffect">
                                  <p:stCondLst>
                                    <p:cond delay="0"/>
                                  </p:stCondLst>
                                  <p:childTnLst>
                                    <p:animMotion origin="layout" path="M -0.06432 0.00092 L -0.5763 0.23935 " pathEditMode="relative" rAng="0" ptsTypes="AA">
                                      <p:cBhvr>
                                        <p:cTn id="21" dur="1500" fill="hold"/>
                                        <p:tgtEl>
                                          <p:spTgt spid="20"/>
                                        </p:tgtEl>
                                        <p:attrNameLst>
                                          <p:attrName>ppt_x</p:attrName>
                                          <p:attrName>ppt_y</p:attrName>
                                        </p:attrNameLst>
                                      </p:cBhvr>
                                      <p:rCtr x="-25599" y="11921"/>
                                    </p:animMotion>
                                  </p:childTnLst>
                                </p:cTn>
                              </p:par>
                            </p:childTnLst>
                          </p:cTn>
                        </p:par>
                        <p:par>
                          <p:cTn id="22" fill="hold">
                            <p:stCondLst>
                              <p:cond delay="4500"/>
                            </p:stCondLst>
                            <p:childTnLst>
                              <p:par>
                                <p:cTn id="23" presetID="1"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500"/>
                            </p:stCondLst>
                            <p:childTnLst>
                              <p:par>
                                <p:cTn id="26" presetID="0" presetClass="path" presetSubtype="0" accel="50000" decel="50000" fill="hold" nodeType="afterEffect">
                                  <p:stCondLst>
                                    <p:cond delay="0"/>
                                  </p:stCondLst>
                                  <p:childTnLst>
                                    <p:animMotion origin="layout" path="M -0.06627 0.00278 L -0.57448 0.30972 " pathEditMode="relative" ptsTypes="AA">
                                      <p:cBhvr>
                                        <p:cTn id="27" dur="1500" fill="hold"/>
                                        <p:tgtEl>
                                          <p:spTgt spid="21"/>
                                        </p:tgtEl>
                                        <p:attrNameLst>
                                          <p:attrName>ppt_x</p:attrName>
                                          <p:attrName>ppt_y</p:attrName>
                                        </p:attrNameLst>
                                      </p:cBhvr>
                                    </p:animMotion>
                                  </p:childTnLst>
                                </p:cTn>
                              </p:par>
                            </p:childTnLst>
                          </p:cTn>
                        </p:par>
                        <p:par>
                          <p:cTn id="28" fill="hold">
                            <p:stCondLst>
                              <p:cond delay="6000"/>
                            </p:stCondLst>
                            <p:childTnLst>
                              <p:par>
                                <p:cTn id="29" presetID="1"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6000"/>
                            </p:stCondLst>
                            <p:childTnLst>
                              <p:par>
                                <p:cTn id="32" presetID="0" presetClass="path" presetSubtype="0" fill="hold" nodeType="afterEffect">
                                  <p:stCondLst>
                                    <p:cond delay="0"/>
                                  </p:stCondLst>
                                  <p:childTnLst>
                                    <p:animMotion origin="layout" path="M -0.06432 0.003 L -0.58281 0.43078 " pathEditMode="relative" rAng="0" ptsTypes="AA">
                                      <p:cBhvr>
                                        <p:cTn id="33" dur="1500" fill="hold"/>
                                        <p:tgtEl>
                                          <p:spTgt spid="22"/>
                                        </p:tgtEl>
                                        <p:attrNameLst>
                                          <p:attrName>ppt_x</p:attrName>
                                          <p:attrName>ppt_y</p:attrName>
                                        </p:attrNameLst>
                                      </p:cBhvr>
                                      <p:rCtr x="-25924" y="21389"/>
                                    </p:animMotion>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9D9423-3616-8186-ED00-456E33DBEEB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6AB89B8-3256-EA0F-5D1B-F2B1AB9BC341}"/>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4" name="Title 3">
            <a:extLst>
              <a:ext uri="{FF2B5EF4-FFF2-40B4-BE49-F238E27FC236}">
                <a16:creationId xmlns:a16="http://schemas.microsoft.com/office/drawing/2014/main" id="{CE8610D9-EDC5-112E-857D-73B12F0E6535}"/>
              </a:ext>
            </a:extLst>
          </p:cNvPr>
          <p:cNvSpPr>
            <a:spLocks noGrp="1"/>
          </p:cNvSpPr>
          <p:nvPr>
            <p:ph type="title"/>
          </p:nvPr>
        </p:nvSpPr>
        <p:spPr/>
        <p:txBody>
          <a:bodyPr/>
          <a:lstStyle/>
          <a:p>
            <a:r>
              <a:rPr lang="en-US"/>
              <a:t>Critical Targets and Metrics</a:t>
            </a:r>
          </a:p>
        </p:txBody>
      </p:sp>
      <p:sp>
        <p:nvSpPr>
          <p:cNvPr id="6" name="TextBox 5">
            <a:extLst>
              <a:ext uri="{FF2B5EF4-FFF2-40B4-BE49-F238E27FC236}">
                <a16:creationId xmlns:a16="http://schemas.microsoft.com/office/drawing/2014/main" id="{622804C6-6782-9710-791E-73E2FDA0DC85}"/>
              </a:ext>
            </a:extLst>
          </p:cNvPr>
          <p:cNvSpPr txBox="1"/>
          <p:nvPr/>
        </p:nvSpPr>
        <p:spPr>
          <a:xfrm>
            <a:off x="2602523" y="3238472"/>
            <a:ext cx="6424246" cy="369332"/>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5" name="Pentagon 4">
            <a:extLst>
              <a:ext uri="{FF2B5EF4-FFF2-40B4-BE49-F238E27FC236}">
                <a16:creationId xmlns:a16="http://schemas.microsoft.com/office/drawing/2014/main" id="{DD4FE350-91E8-242C-FB6E-9629BB08CC78}"/>
              </a:ext>
            </a:extLst>
          </p:cNvPr>
          <p:cNvSpPr/>
          <p:nvPr/>
        </p:nvSpPr>
        <p:spPr>
          <a:xfrm>
            <a:off x="331854" y="2082566"/>
            <a:ext cx="2451384" cy="2166351"/>
          </a:xfrm>
          <a:prstGeom prst="pentagon">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cs typeface="Arial"/>
            </a:endParaRPr>
          </a:p>
          <a:p>
            <a:pPr algn="ctr"/>
            <a:endParaRPr lang="en-US">
              <a:solidFill>
                <a:schemeClr val="tx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Purify Water</a:t>
            </a:r>
          </a:p>
        </p:txBody>
      </p:sp>
      <p:sp>
        <p:nvSpPr>
          <p:cNvPr id="18" name="Pentagon 17">
            <a:extLst>
              <a:ext uri="{FF2B5EF4-FFF2-40B4-BE49-F238E27FC236}">
                <a16:creationId xmlns:a16="http://schemas.microsoft.com/office/drawing/2014/main" id="{14A666C3-52C2-62E1-AE55-39349FC47816}"/>
              </a:ext>
            </a:extLst>
          </p:cNvPr>
          <p:cNvSpPr/>
          <p:nvPr/>
        </p:nvSpPr>
        <p:spPr>
          <a:xfrm>
            <a:off x="2889545" y="2082566"/>
            <a:ext cx="2451384" cy="2166351"/>
          </a:xfrm>
          <a:prstGeom prst="pentagon">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Recycle Spent Dialysate</a:t>
            </a:r>
          </a:p>
        </p:txBody>
      </p:sp>
      <p:sp>
        <p:nvSpPr>
          <p:cNvPr id="19" name="Pentagon 18">
            <a:extLst>
              <a:ext uri="{FF2B5EF4-FFF2-40B4-BE49-F238E27FC236}">
                <a16:creationId xmlns:a16="http://schemas.microsoft.com/office/drawing/2014/main" id="{9E49C6C7-7BD0-1CEB-293B-B8C64FCCD150}"/>
              </a:ext>
            </a:extLst>
          </p:cNvPr>
          <p:cNvSpPr/>
          <p:nvPr/>
        </p:nvSpPr>
        <p:spPr>
          <a:xfrm>
            <a:off x="5476352" y="2082565"/>
            <a:ext cx="2451384" cy="2166352"/>
          </a:xfrm>
          <a:prstGeom prst="pentagon">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Ergonomic Compatibility</a:t>
            </a:r>
          </a:p>
        </p:txBody>
      </p:sp>
      <p:sp>
        <p:nvSpPr>
          <p:cNvPr id="20" name="Pentagon 19">
            <a:extLst>
              <a:ext uri="{FF2B5EF4-FFF2-40B4-BE49-F238E27FC236}">
                <a16:creationId xmlns:a16="http://schemas.microsoft.com/office/drawing/2014/main" id="{0A12C38F-80AE-54B1-5F30-3CEEE4EC5D52}"/>
              </a:ext>
            </a:extLst>
          </p:cNvPr>
          <p:cNvSpPr/>
          <p:nvPr/>
        </p:nvSpPr>
        <p:spPr>
          <a:xfrm>
            <a:off x="8085987" y="2082564"/>
            <a:ext cx="2451384" cy="2166353"/>
          </a:xfrm>
          <a:prstGeom prst="pentagon">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Raise and Lower Flow Rate</a:t>
            </a:r>
          </a:p>
        </p:txBody>
      </p:sp>
      <p:sp>
        <p:nvSpPr>
          <p:cNvPr id="21" name="Rectangle 20">
            <a:extLst>
              <a:ext uri="{FF2B5EF4-FFF2-40B4-BE49-F238E27FC236}">
                <a16:creationId xmlns:a16="http://schemas.microsoft.com/office/drawing/2014/main" id="{93333631-D40D-59A8-5189-E102E4520E4C}"/>
              </a:ext>
            </a:extLst>
          </p:cNvPr>
          <p:cNvSpPr/>
          <p:nvPr/>
        </p:nvSpPr>
        <p:spPr>
          <a:xfrm>
            <a:off x="777080"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&lt; 0.001 ppm TDS</a:t>
            </a:r>
          </a:p>
        </p:txBody>
      </p:sp>
      <p:sp>
        <p:nvSpPr>
          <p:cNvPr id="22" name="Rectangle 21">
            <a:extLst>
              <a:ext uri="{FF2B5EF4-FFF2-40B4-BE49-F238E27FC236}">
                <a16:creationId xmlns:a16="http://schemas.microsoft.com/office/drawing/2014/main" id="{B963D32E-03E1-8ABE-F641-4DCFFD71B00B}"/>
              </a:ext>
            </a:extLst>
          </p:cNvPr>
          <p:cNvSpPr/>
          <p:nvPr/>
        </p:nvSpPr>
        <p:spPr>
          <a:xfrm>
            <a:off x="3334771"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75% Efficiency</a:t>
            </a:r>
          </a:p>
        </p:txBody>
      </p:sp>
      <p:sp>
        <p:nvSpPr>
          <p:cNvPr id="23" name="Rectangle 22">
            <a:extLst>
              <a:ext uri="{FF2B5EF4-FFF2-40B4-BE49-F238E27FC236}">
                <a16:creationId xmlns:a16="http://schemas.microsoft.com/office/drawing/2014/main" id="{2E203E69-7714-2752-638F-0E53D1A03D4C}"/>
              </a:ext>
            </a:extLst>
          </p:cNvPr>
          <p:cNvSpPr/>
          <p:nvPr/>
        </p:nvSpPr>
        <p:spPr>
          <a:xfrm>
            <a:off x="5921578"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10 x 12 x 5 in</a:t>
            </a:r>
          </a:p>
        </p:txBody>
      </p:sp>
      <p:sp>
        <p:nvSpPr>
          <p:cNvPr id="24" name="Rectangle 23">
            <a:extLst>
              <a:ext uri="{FF2B5EF4-FFF2-40B4-BE49-F238E27FC236}">
                <a16:creationId xmlns:a16="http://schemas.microsoft.com/office/drawing/2014/main" id="{801CAB96-ED7E-A366-7C79-079F1C10313F}"/>
              </a:ext>
            </a:extLst>
          </p:cNvPr>
          <p:cNvSpPr/>
          <p:nvPr/>
        </p:nvSpPr>
        <p:spPr>
          <a:xfrm>
            <a:off x="8531213"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100 – 1000 mL per minute</a:t>
            </a:r>
          </a:p>
        </p:txBody>
      </p:sp>
      <p:pic>
        <p:nvPicPr>
          <p:cNvPr id="25" name="Graphic 24" descr="Minimize">
            <a:extLst>
              <a:ext uri="{FF2B5EF4-FFF2-40B4-BE49-F238E27FC236}">
                <a16:creationId xmlns:a16="http://schemas.microsoft.com/office/drawing/2014/main" id="{9F4BAE1C-BDF7-A402-857A-80316BE3F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4743" y="2483985"/>
            <a:ext cx="514602" cy="514602"/>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025694AF-7F71-A8AD-D438-F6308B810B28}"/>
              </a:ext>
            </a:extLst>
          </p:cNvPr>
          <p:cNvPicPr>
            <a:picLocks noChangeAspect="1"/>
          </p:cNvPicPr>
          <p:nvPr/>
        </p:nvPicPr>
        <p:blipFill rotWithShape="1">
          <a:blip r:embed="rId5"/>
          <a:srcRect l="11413" t="3926" r="7775" b="20038"/>
          <a:stretch/>
        </p:blipFill>
        <p:spPr>
          <a:xfrm>
            <a:off x="3799184" y="2443917"/>
            <a:ext cx="632107" cy="594739"/>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C9186830-24AE-04D2-CDA7-F9F38D8C28E0}"/>
              </a:ext>
            </a:extLst>
          </p:cNvPr>
          <p:cNvPicPr>
            <a:picLocks noChangeAspect="1"/>
          </p:cNvPicPr>
          <p:nvPr/>
        </p:nvPicPr>
        <p:blipFill rotWithShape="1">
          <a:blip r:embed="rId6"/>
          <a:srcRect l="8855" r="9578" b="15756"/>
          <a:stretch/>
        </p:blipFill>
        <p:spPr>
          <a:xfrm>
            <a:off x="9019634" y="2458930"/>
            <a:ext cx="584091" cy="603259"/>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02747000-7428-BC1A-A916-B36A0B519B8C}"/>
              </a:ext>
            </a:extLst>
          </p:cNvPr>
          <p:cNvPicPr>
            <a:picLocks noChangeAspect="1"/>
          </p:cNvPicPr>
          <p:nvPr/>
        </p:nvPicPr>
        <p:blipFill rotWithShape="1">
          <a:blip r:embed="rId7"/>
          <a:srcRect l="16158" t="2769" r="14098" b="15363"/>
          <a:stretch/>
        </p:blipFill>
        <p:spPr>
          <a:xfrm>
            <a:off x="1283798" y="2443917"/>
            <a:ext cx="547496" cy="642659"/>
          </a:xfrm>
          <a:prstGeom prst="rect">
            <a:avLst/>
          </a:prstGeom>
        </p:spPr>
      </p:pic>
      <p:sp>
        <p:nvSpPr>
          <p:cNvPr id="7" name="Text Placeholder 3">
            <a:extLst>
              <a:ext uri="{FF2B5EF4-FFF2-40B4-BE49-F238E27FC236}">
                <a16:creationId xmlns:a16="http://schemas.microsoft.com/office/drawing/2014/main" id="{4CD07BE2-18B0-2817-39CF-3BC3F52F9341}"/>
              </a:ext>
            </a:extLst>
          </p:cNvPr>
          <p:cNvSpPr txBox="1">
            <a:spLocks/>
          </p:cNvSpPr>
          <p:nvPr/>
        </p:nvSpPr>
        <p:spPr>
          <a:xfrm>
            <a:off x="10686258" y="1191"/>
            <a:ext cx="1468039" cy="1116806"/>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ln>
                  <a:solidFill>
                    <a:prstClr val="white"/>
                  </a:solidFill>
                </a:ln>
                <a:solidFill>
                  <a:schemeClr val="bg1"/>
                </a:solidFill>
                <a:latin typeface="Arial"/>
                <a:cs typeface="Calibri"/>
              </a:rPr>
              <a:t>Lapadre</a:t>
            </a:r>
            <a:r>
              <a:rPr lang="en-US" sz="1600">
                <a:ln>
                  <a:solidFill>
                    <a:prstClr val="white"/>
                  </a:solidFill>
                </a:ln>
                <a:solidFill>
                  <a:schemeClr val="bg1"/>
                </a:solidFill>
                <a:latin typeface="Arial"/>
                <a:cs typeface="Calibri"/>
              </a:rPr>
              <a:t> Proctor</a:t>
            </a:r>
          </a:p>
        </p:txBody>
      </p:sp>
    </p:spTree>
    <p:extLst>
      <p:ext uri="{BB962C8B-B14F-4D97-AF65-F5344CB8AC3E}">
        <p14:creationId xmlns:p14="http://schemas.microsoft.com/office/powerpoint/2010/main" val="152884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EE5B5E-ACC2-E81D-ED57-6A83692872E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F9B8A90A-5E43-FB7F-D68B-FF393B8CC6CC}"/>
              </a:ext>
            </a:extLst>
          </p:cNvPr>
          <p:cNvSpPr>
            <a:spLocks noGrp="1"/>
          </p:cNvSpPr>
          <p:nvPr>
            <p:ph type="title"/>
          </p:nvPr>
        </p:nvSpPr>
        <p:spPr>
          <a:xfrm>
            <a:off x="533400" y="0"/>
            <a:ext cx="9601200" cy="960276"/>
          </a:xfrm>
        </p:spPr>
        <p:txBody>
          <a:bodyPr/>
          <a:lstStyle/>
          <a:p>
            <a:r>
              <a:rPr lang="en-US"/>
              <a:t>Concept Generation  </a:t>
            </a:r>
          </a:p>
        </p:txBody>
      </p:sp>
      <p:sp>
        <p:nvSpPr>
          <p:cNvPr id="6" name="Rectangle: Rounded Corners 5">
            <a:extLst>
              <a:ext uri="{FF2B5EF4-FFF2-40B4-BE49-F238E27FC236}">
                <a16:creationId xmlns:a16="http://schemas.microsoft.com/office/drawing/2014/main" id="{553F9BCC-EC0E-4BD2-86C3-FE3CA70F22F0}"/>
              </a:ext>
            </a:extLst>
          </p:cNvPr>
          <p:cNvSpPr/>
          <p:nvPr/>
        </p:nvSpPr>
        <p:spPr>
          <a:xfrm>
            <a:off x="803406" y="1110853"/>
            <a:ext cx="2322576" cy="103039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Secondary Dialyzer</a:t>
            </a:r>
          </a:p>
        </p:txBody>
      </p:sp>
      <p:sp>
        <p:nvSpPr>
          <p:cNvPr id="11" name="Rectangle: Rounded Corners 10">
            <a:extLst>
              <a:ext uri="{FF2B5EF4-FFF2-40B4-BE49-F238E27FC236}">
                <a16:creationId xmlns:a16="http://schemas.microsoft.com/office/drawing/2014/main" id="{DDD3BAC7-4018-CEDC-5217-A7B7163B6CC7}"/>
              </a:ext>
            </a:extLst>
          </p:cNvPr>
          <p:cNvSpPr/>
          <p:nvPr/>
        </p:nvSpPr>
        <p:spPr>
          <a:xfrm>
            <a:off x="4120055" y="1112290"/>
            <a:ext cx="2325236" cy="1030398"/>
          </a:xfrm>
          <a:prstGeom prst="roundRect">
            <a:avLst/>
          </a:prstGeom>
          <a:solidFill>
            <a:srgbClr val="237860"/>
          </a:solidFill>
          <a:ln>
            <a:solidFill>
              <a:srgbClr val="2378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Lego Sorter</a:t>
            </a:r>
          </a:p>
        </p:txBody>
      </p:sp>
      <p:sp>
        <p:nvSpPr>
          <p:cNvPr id="12" name="Rectangle: Rounded Corners 11">
            <a:extLst>
              <a:ext uri="{FF2B5EF4-FFF2-40B4-BE49-F238E27FC236}">
                <a16:creationId xmlns:a16="http://schemas.microsoft.com/office/drawing/2014/main" id="{AE2FA8C2-1BF4-A38A-39BF-ECEEA4EC19EE}"/>
              </a:ext>
            </a:extLst>
          </p:cNvPr>
          <p:cNvSpPr/>
          <p:nvPr/>
        </p:nvSpPr>
        <p:spPr>
          <a:xfrm>
            <a:off x="977279" y="4049744"/>
            <a:ext cx="3585144" cy="103327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Nanofiltration and Reverse Osmosis</a:t>
            </a:r>
          </a:p>
        </p:txBody>
      </p:sp>
      <p:sp>
        <p:nvSpPr>
          <p:cNvPr id="9" name="Rectangle: Rounded Corners 8">
            <a:extLst>
              <a:ext uri="{FF2B5EF4-FFF2-40B4-BE49-F238E27FC236}">
                <a16:creationId xmlns:a16="http://schemas.microsoft.com/office/drawing/2014/main" id="{71F96854-B4A9-3234-5466-2983365A3636}"/>
              </a:ext>
            </a:extLst>
          </p:cNvPr>
          <p:cNvSpPr/>
          <p:nvPr/>
        </p:nvSpPr>
        <p:spPr>
          <a:xfrm>
            <a:off x="7484431" y="1110853"/>
            <a:ext cx="2325236" cy="1033272"/>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Chemical Coagulant</a:t>
            </a:r>
          </a:p>
        </p:txBody>
      </p:sp>
      <p:sp>
        <p:nvSpPr>
          <p:cNvPr id="10" name="Rectangle: Rounded Corners 9">
            <a:extLst>
              <a:ext uri="{FF2B5EF4-FFF2-40B4-BE49-F238E27FC236}">
                <a16:creationId xmlns:a16="http://schemas.microsoft.com/office/drawing/2014/main" id="{FAC3A90A-983A-9B98-E63E-348DF524F61D}"/>
              </a:ext>
            </a:extLst>
          </p:cNvPr>
          <p:cNvSpPr/>
          <p:nvPr/>
        </p:nvSpPr>
        <p:spPr>
          <a:xfrm>
            <a:off x="6317732" y="4049744"/>
            <a:ext cx="2777179" cy="1033272"/>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Nanofiltration</a:t>
            </a:r>
            <a:r>
              <a:rPr lang="en-US" sz="2800"/>
              <a:t> </a:t>
            </a:r>
          </a:p>
        </p:txBody>
      </p:sp>
      <p:sp>
        <p:nvSpPr>
          <p:cNvPr id="18" name="Text Placeholder 3">
            <a:extLst>
              <a:ext uri="{FF2B5EF4-FFF2-40B4-BE49-F238E27FC236}">
                <a16:creationId xmlns:a16="http://schemas.microsoft.com/office/drawing/2014/main" id="{3E817142-4CE2-AB06-2EAB-9DF9CD2F54FD}"/>
              </a:ext>
            </a:extLst>
          </p:cNvPr>
          <p:cNvSpPr txBox="1">
            <a:spLocks/>
          </p:cNvSpPr>
          <p:nvPr/>
        </p:nvSpPr>
        <p:spPr>
          <a:xfrm>
            <a:off x="10620247" y="0"/>
            <a:ext cx="1768757"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panose="020B0604020202020204" pitchFamily="34" charset="0"/>
                <a:cs typeface="Arial" panose="020B0604020202020204" pitchFamily="34" charset="0"/>
              </a:rPr>
              <a:t>Lapadre</a:t>
            </a:r>
            <a:r>
              <a:rPr lang="en-US" sz="1600">
                <a:solidFill>
                  <a:schemeClr val="bg1"/>
                </a:solidFill>
                <a:latin typeface="Arial" panose="020B0604020202020204" pitchFamily="34" charset="0"/>
                <a:cs typeface="Arial" panose="020B0604020202020204" pitchFamily="34" charset="0"/>
              </a:rPr>
              <a:t> Proctor</a:t>
            </a:r>
          </a:p>
        </p:txBody>
      </p:sp>
      <p:grpSp>
        <p:nvGrpSpPr>
          <p:cNvPr id="16" name="Group 15">
            <a:extLst>
              <a:ext uri="{FF2B5EF4-FFF2-40B4-BE49-F238E27FC236}">
                <a16:creationId xmlns:a16="http://schemas.microsoft.com/office/drawing/2014/main" id="{5E784CBE-83E1-6516-5409-FFE0CA930041}"/>
              </a:ext>
            </a:extLst>
          </p:cNvPr>
          <p:cNvGrpSpPr/>
          <p:nvPr/>
        </p:nvGrpSpPr>
        <p:grpSpPr>
          <a:xfrm>
            <a:off x="994666" y="2366253"/>
            <a:ext cx="1848563" cy="1329452"/>
            <a:chOff x="1362125" y="3021563"/>
            <a:chExt cx="2898109" cy="3453767"/>
          </a:xfrm>
        </p:grpSpPr>
        <p:grpSp>
          <p:nvGrpSpPr>
            <p:cNvPr id="17" name="Group 16">
              <a:extLst>
                <a:ext uri="{FF2B5EF4-FFF2-40B4-BE49-F238E27FC236}">
                  <a16:creationId xmlns:a16="http://schemas.microsoft.com/office/drawing/2014/main" id="{54C3EC90-0ECE-E107-99E8-52733130A347}"/>
                </a:ext>
              </a:extLst>
            </p:cNvPr>
            <p:cNvGrpSpPr/>
            <p:nvPr/>
          </p:nvGrpSpPr>
          <p:grpSpPr>
            <a:xfrm>
              <a:off x="1362125" y="3577750"/>
              <a:ext cx="2898109" cy="2315691"/>
              <a:chOff x="647829" y="3096980"/>
              <a:chExt cx="2898109" cy="2315691"/>
            </a:xfrm>
          </p:grpSpPr>
          <p:grpSp>
            <p:nvGrpSpPr>
              <p:cNvPr id="21" name="Group 20">
                <a:extLst>
                  <a:ext uri="{FF2B5EF4-FFF2-40B4-BE49-F238E27FC236}">
                    <a16:creationId xmlns:a16="http://schemas.microsoft.com/office/drawing/2014/main" id="{3F3230C2-29E3-78F4-7EC4-E784111BD698}"/>
                  </a:ext>
                </a:extLst>
              </p:cNvPr>
              <p:cNvGrpSpPr/>
              <p:nvPr/>
            </p:nvGrpSpPr>
            <p:grpSpPr>
              <a:xfrm>
                <a:off x="1023813" y="3096980"/>
                <a:ext cx="2136150" cy="2315691"/>
                <a:chOff x="966733" y="2892918"/>
                <a:chExt cx="2182868" cy="2633731"/>
              </a:xfrm>
            </p:grpSpPr>
            <p:sp>
              <p:nvSpPr>
                <p:cNvPr id="34" name="Freeform: Shape 33">
                  <a:extLst>
                    <a:ext uri="{FF2B5EF4-FFF2-40B4-BE49-F238E27FC236}">
                      <a16:creationId xmlns:a16="http://schemas.microsoft.com/office/drawing/2014/main" id="{536E6EAD-E23A-61D2-BB41-376BAE7181FF}"/>
                    </a:ext>
                  </a:extLst>
                </p:cNvPr>
                <p:cNvSpPr/>
                <p:nvPr/>
              </p:nvSpPr>
              <p:spPr>
                <a:xfrm>
                  <a:off x="987026" y="2904207"/>
                  <a:ext cx="2162574" cy="2622442"/>
                </a:xfrm>
                <a:custGeom>
                  <a:avLst/>
                  <a:gdLst>
                    <a:gd name="connsiteX0" fmla="*/ 17685 w 2162574"/>
                    <a:gd name="connsiteY0" fmla="*/ 2266104 h 2622442"/>
                    <a:gd name="connsiteX1" fmla="*/ 28974 w 2162574"/>
                    <a:gd name="connsiteY1" fmla="*/ 2582193 h 2622442"/>
                    <a:gd name="connsiteX2" fmla="*/ 288618 w 2162574"/>
                    <a:gd name="connsiteY2" fmla="*/ 2593482 h 2622442"/>
                    <a:gd name="connsiteX3" fmla="*/ 875641 w 2162574"/>
                    <a:gd name="connsiteY3" fmla="*/ 2356415 h 2622442"/>
                    <a:gd name="connsiteX4" fmla="*/ 1135285 w 2162574"/>
                    <a:gd name="connsiteY4" fmla="*/ 1814549 h 2622442"/>
                    <a:gd name="connsiteX5" fmla="*/ 1203018 w 2162574"/>
                    <a:gd name="connsiteY5" fmla="*/ 1171082 h 2622442"/>
                    <a:gd name="connsiteX6" fmla="*/ 1338485 w 2162574"/>
                    <a:gd name="connsiteY6" fmla="*/ 166371 h 2622442"/>
                    <a:gd name="connsiteX7" fmla="*/ 1959374 w 2162574"/>
                    <a:gd name="connsiteY7" fmla="*/ 8326 h 2622442"/>
                    <a:gd name="connsiteX8" fmla="*/ 2139996 w 2162574"/>
                    <a:gd name="connsiteY8" fmla="*/ 245393 h 2622442"/>
                    <a:gd name="connsiteX9" fmla="*/ 2162574 w 2162574"/>
                    <a:gd name="connsiteY9" fmla="*/ 538904 h 26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574" h="2622442">
                      <a:moveTo>
                        <a:pt x="17685" y="2266104"/>
                      </a:moveTo>
                      <a:cubicBezTo>
                        <a:pt x="752" y="2396867"/>
                        <a:pt x="-16181" y="2527630"/>
                        <a:pt x="28974" y="2582193"/>
                      </a:cubicBezTo>
                      <a:cubicBezTo>
                        <a:pt x="74129" y="2636756"/>
                        <a:pt x="147507" y="2631112"/>
                        <a:pt x="288618" y="2593482"/>
                      </a:cubicBezTo>
                      <a:cubicBezTo>
                        <a:pt x="429729" y="2555852"/>
                        <a:pt x="734530" y="2486237"/>
                        <a:pt x="875641" y="2356415"/>
                      </a:cubicBezTo>
                      <a:cubicBezTo>
                        <a:pt x="1016752" y="2226593"/>
                        <a:pt x="1080722" y="2012104"/>
                        <a:pt x="1135285" y="1814549"/>
                      </a:cubicBezTo>
                      <a:cubicBezTo>
                        <a:pt x="1189848" y="1616994"/>
                        <a:pt x="1169151" y="1445778"/>
                        <a:pt x="1203018" y="1171082"/>
                      </a:cubicBezTo>
                      <a:cubicBezTo>
                        <a:pt x="1236885" y="896386"/>
                        <a:pt x="1212426" y="360164"/>
                        <a:pt x="1338485" y="166371"/>
                      </a:cubicBezTo>
                      <a:cubicBezTo>
                        <a:pt x="1464544" y="-27422"/>
                        <a:pt x="1825789" y="-4844"/>
                        <a:pt x="1959374" y="8326"/>
                      </a:cubicBezTo>
                      <a:cubicBezTo>
                        <a:pt x="2092959" y="21496"/>
                        <a:pt x="2106129" y="156963"/>
                        <a:pt x="2139996" y="245393"/>
                      </a:cubicBezTo>
                      <a:cubicBezTo>
                        <a:pt x="2173863" y="333823"/>
                        <a:pt x="2156930" y="484341"/>
                        <a:pt x="2162574" y="538904"/>
                      </a:cubicBezTo>
                    </a:path>
                  </a:pathLst>
                </a:custGeom>
                <a:no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D4AF4D1-7FCD-2F81-B6A9-8003B1BD61CB}"/>
                    </a:ext>
                  </a:extLst>
                </p:cNvPr>
                <p:cNvSpPr/>
                <p:nvPr/>
              </p:nvSpPr>
              <p:spPr>
                <a:xfrm>
                  <a:off x="982421" y="2898187"/>
                  <a:ext cx="2162574" cy="2622439"/>
                </a:xfrm>
                <a:custGeom>
                  <a:avLst/>
                  <a:gdLst>
                    <a:gd name="connsiteX0" fmla="*/ 17685 w 2162574"/>
                    <a:gd name="connsiteY0" fmla="*/ 2266104 h 2622442"/>
                    <a:gd name="connsiteX1" fmla="*/ 28974 w 2162574"/>
                    <a:gd name="connsiteY1" fmla="*/ 2582193 h 2622442"/>
                    <a:gd name="connsiteX2" fmla="*/ 288618 w 2162574"/>
                    <a:gd name="connsiteY2" fmla="*/ 2593482 h 2622442"/>
                    <a:gd name="connsiteX3" fmla="*/ 875641 w 2162574"/>
                    <a:gd name="connsiteY3" fmla="*/ 2356415 h 2622442"/>
                    <a:gd name="connsiteX4" fmla="*/ 1135285 w 2162574"/>
                    <a:gd name="connsiteY4" fmla="*/ 1814549 h 2622442"/>
                    <a:gd name="connsiteX5" fmla="*/ 1203018 w 2162574"/>
                    <a:gd name="connsiteY5" fmla="*/ 1171082 h 2622442"/>
                    <a:gd name="connsiteX6" fmla="*/ 1338485 w 2162574"/>
                    <a:gd name="connsiteY6" fmla="*/ 166371 h 2622442"/>
                    <a:gd name="connsiteX7" fmla="*/ 1959374 w 2162574"/>
                    <a:gd name="connsiteY7" fmla="*/ 8326 h 2622442"/>
                    <a:gd name="connsiteX8" fmla="*/ 2139996 w 2162574"/>
                    <a:gd name="connsiteY8" fmla="*/ 245393 h 2622442"/>
                    <a:gd name="connsiteX9" fmla="*/ 2162574 w 2162574"/>
                    <a:gd name="connsiteY9" fmla="*/ 538904 h 26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574" h="2622442">
                      <a:moveTo>
                        <a:pt x="17685" y="2266104"/>
                      </a:moveTo>
                      <a:cubicBezTo>
                        <a:pt x="752" y="2396867"/>
                        <a:pt x="-16181" y="2527630"/>
                        <a:pt x="28974" y="2582193"/>
                      </a:cubicBezTo>
                      <a:cubicBezTo>
                        <a:pt x="74129" y="2636756"/>
                        <a:pt x="147507" y="2631112"/>
                        <a:pt x="288618" y="2593482"/>
                      </a:cubicBezTo>
                      <a:cubicBezTo>
                        <a:pt x="429729" y="2555852"/>
                        <a:pt x="734530" y="2486237"/>
                        <a:pt x="875641" y="2356415"/>
                      </a:cubicBezTo>
                      <a:cubicBezTo>
                        <a:pt x="1016752" y="2226593"/>
                        <a:pt x="1080722" y="2012104"/>
                        <a:pt x="1135285" y="1814549"/>
                      </a:cubicBezTo>
                      <a:cubicBezTo>
                        <a:pt x="1189848" y="1616994"/>
                        <a:pt x="1169151" y="1445778"/>
                        <a:pt x="1203018" y="1171082"/>
                      </a:cubicBezTo>
                      <a:cubicBezTo>
                        <a:pt x="1236885" y="896386"/>
                        <a:pt x="1212426" y="360164"/>
                        <a:pt x="1338485" y="166371"/>
                      </a:cubicBezTo>
                      <a:cubicBezTo>
                        <a:pt x="1464544" y="-27422"/>
                        <a:pt x="1825789" y="-4844"/>
                        <a:pt x="1959374" y="8326"/>
                      </a:cubicBezTo>
                      <a:cubicBezTo>
                        <a:pt x="2092959" y="21496"/>
                        <a:pt x="2106129" y="156963"/>
                        <a:pt x="2139996" y="245393"/>
                      </a:cubicBezTo>
                      <a:cubicBezTo>
                        <a:pt x="2173863" y="333823"/>
                        <a:pt x="2156930" y="484341"/>
                        <a:pt x="2162574" y="538904"/>
                      </a:cubicBezTo>
                    </a:path>
                  </a:pathLst>
                </a:cu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2E3A97E-C238-AC41-99B6-FE6EE79B6A53}"/>
                    </a:ext>
                  </a:extLst>
                </p:cNvPr>
                <p:cNvSpPr/>
                <p:nvPr/>
              </p:nvSpPr>
              <p:spPr>
                <a:xfrm>
                  <a:off x="966733" y="2892918"/>
                  <a:ext cx="2182868" cy="2622439"/>
                </a:xfrm>
                <a:custGeom>
                  <a:avLst/>
                  <a:gdLst>
                    <a:gd name="connsiteX0" fmla="*/ 17685 w 2162574"/>
                    <a:gd name="connsiteY0" fmla="*/ 2266104 h 2622442"/>
                    <a:gd name="connsiteX1" fmla="*/ 28974 w 2162574"/>
                    <a:gd name="connsiteY1" fmla="*/ 2582193 h 2622442"/>
                    <a:gd name="connsiteX2" fmla="*/ 288618 w 2162574"/>
                    <a:gd name="connsiteY2" fmla="*/ 2593482 h 2622442"/>
                    <a:gd name="connsiteX3" fmla="*/ 875641 w 2162574"/>
                    <a:gd name="connsiteY3" fmla="*/ 2356415 h 2622442"/>
                    <a:gd name="connsiteX4" fmla="*/ 1135285 w 2162574"/>
                    <a:gd name="connsiteY4" fmla="*/ 1814549 h 2622442"/>
                    <a:gd name="connsiteX5" fmla="*/ 1203018 w 2162574"/>
                    <a:gd name="connsiteY5" fmla="*/ 1171082 h 2622442"/>
                    <a:gd name="connsiteX6" fmla="*/ 1338485 w 2162574"/>
                    <a:gd name="connsiteY6" fmla="*/ 166371 h 2622442"/>
                    <a:gd name="connsiteX7" fmla="*/ 1959374 w 2162574"/>
                    <a:gd name="connsiteY7" fmla="*/ 8326 h 2622442"/>
                    <a:gd name="connsiteX8" fmla="*/ 2139996 w 2162574"/>
                    <a:gd name="connsiteY8" fmla="*/ 245393 h 2622442"/>
                    <a:gd name="connsiteX9" fmla="*/ 2162574 w 2162574"/>
                    <a:gd name="connsiteY9" fmla="*/ 538904 h 26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574" h="2622442">
                      <a:moveTo>
                        <a:pt x="17685" y="2266104"/>
                      </a:moveTo>
                      <a:cubicBezTo>
                        <a:pt x="752" y="2396867"/>
                        <a:pt x="-16181" y="2527630"/>
                        <a:pt x="28974" y="2582193"/>
                      </a:cubicBezTo>
                      <a:cubicBezTo>
                        <a:pt x="74129" y="2636756"/>
                        <a:pt x="147507" y="2631112"/>
                        <a:pt x="288618" y="2593482"/>
                      </a:cubicBezTo>
                      <a:cubicBezTo>
                        <a:pt x="429729" y="2555852"/>
                        <a:pt x="734530" y="2486237"/>
                        <a:pt x="875641" y="2356415"/>
                      </a:cubicBezTo>
                      <a:cubicBezTo>
                        <a:pt x="1016752" y="2226593"/>
                        <a:pt x="1080722" y="2012104"/>
                        <a:pt x="1135285" y="1814549"/>
                      </a:cubicBezTo>
                      <a:cubicBezTo>
                        <a:pt x="1189848" y="1616994"/>
                        <a:pt x="1169151" y="1445778"/>
                        <a:pt x="1203018" y="1171082"/>
                      </a:cubicBezTo>
                      <a:cubicBezTo>
                        <a:pt x="1236885" y="896386"/>
                        <a:pt x="1212426" y="360164"/>
                        <a:pt x="1338485" y="166371"/>
                      </a:cubicBezTo>
                      <a:cubicBezTo>
                        <a:pt x="1464544" y="-27422"/>
                        <a:pt x="1825789" y="-4844"/>
                        <a:pt x="1959374" y="8326"/>
                      </a:cubicBezTo>
                      <a:cubicBezTo>
                        <a:pt x="2092959" y="21496"/>
                        <a:pt x="2106129" y="156963"/>
                        <a:pt x="2139996" y="245393"/>
                      </a:cubicBezTo>
                      <a:cubicBezTo>
                        <a:pt x="2173863" y="333823"/>
                        <a:pt x="2156930" y="484341"/>
                        <a:pt x="2162574" y="538904"/>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6176ABF2-55E8-0587-B72F-36CC687460EA}"/>
                  </a:ext>
                </a:extLst>
              </p:cNvPr>
              <p:cNvGrpSpPr/>
              <p:nvPr/>
            </p:nvGrpSpPr>
            <p:grpSpPr>
              <a:xfrm>
                <a:off x="647829" y="3355666"/>
                <a:ext cx="781322" cy="1819664"/>
                <a:chOff x="981963" y="1882891"/>
                <a:chExt cx="933798" cy="2143125"/>
              </a:xfrm>
            </p:grpSpPr>
            <p:grpSp>
              <p:nvGrpSpPr>
                <p:cNvPr id="29" name="Group 28">
                  <a:extLst>
                    <a:ext uri="{FF2B5EF4-FFF2-40B4-BE49-F238E27FC236}">
                      <a16:creationId xmlns:a16="http://schemas.microsoft.com/office/drawing/2014/main" id="{79B0D73E-8348-69F2-5A3F-8CC625C7F016}"/>
                    </a:ext>
                  </a:extLst>
                </p:cNvPr>
                <p:cNvGrpSpPr/>
                <p:nvPr/>
              </p:nvGrpSpPr>
              <p:grpSpPr>
                <a:xfrm>
                  <a:off x="981963" y="1882891"/>
                  <a:ext cx="933798" cy="2143125"/>
                  <a:chOff x="4505796" y="2164137"/>
                  <a:chExt cx="960699" cy="2060294"/>
                </a:xfrm>
              </p:grpSpPr>
              <p:sp>
                <p:nvSpPr>
                  <p:cNvPr id="31" name="Rectangle: Rounded Corners 30">
                    <a:extLst>
                      <a:ext uri="{FF2B5EF4-FFF2-40B4-BE49-F238E27FC236}">
                        <a16:creationId xmlns:a16="http://schemas.microsoft.com/office/drawing/2014/main" id="{19446DE0-EFAB-D33C-95DA-F605EE8379A2}"/>
                      </a:ext>
                    </a:extLst>
                  </p:cNvPr>
                  <p:cNvSpPr/>
                  <p:nvPr/>
                </p:nvSpPr>
                <p:spPr>
                  <a:xfrm>
                    <a:off x="4505796" y="2268309"/>
                    <a:ext cx="960699" cy="185195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BBB1C64-CBD7-3263-5039-ABB687587DFC}"/>
                      </a:ext>
                    </a:extLst>
                  </p:cNvPr>
                  <p:cNvSpPr/>
                  <p:nvPr/>
                </p:nvSpPr>
                <p:spPr>
                  <a:xfrm>
                    <a:off x="4638903" y="2164137"/>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EC9A5E25-FE06-6137-A4BC-694E7359DCC8}"/>
                      </a:ext>
                    </a:extLst>
                  </p:cNvPr>
                  <p:cNvSpPr/>
                  <p:nvPr/>
                </p:nvSpPr>
                <p:spPr>
                  <a:xfrm>
                    <a:off x="4638904" y="4120259"/>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F1A402D-BD02-64E9-83FB-282F90AB8FD2}"/>
                    </a:ext>
                  </a:extLst>
                </p:cNvPr>
                <p:cNvSpPr/>
                <p:nvPr/>
              </p:nvSpPr>
              <p:spPr>
                <a:xfrm>
                  <a:off x="1440260" y="1989669"/>
                  <a:ext cx="41493" cy="1926404"/>
                </a:xfrm>
                <a:prstGeom prst="rect">
                  <a:avLst/>
                </a:prstGeom>
                <a:solidFill>
                  <a:schemeClr val="bg1"/>
                </a:solidFill>
                <a:ln>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6079CBD-E6F9-1B78-885C-8B5FF740F8D7}"/>
                  </a:ext>
                </a:extLst>
              </p:cNvPr>
              <p:cNvGrpSpPr/>
              <p:nvPr/>
            </p:nvGrpSpPr>
            <p:grpSpPr>
              <a:xfrm>
                <a:off x="2764616" y="3402048"/>
                <a:ext cx="781322" cy="1819664"/>
                <a:chOff x="957146" y="1907313"/>
                <a:chExt cx="933798" cy="2143125"/>
              </a:xfrm>
            </p:grpSpPr>
            <p:grpSp>
              <p:nvGrpSpPr>
                <p:cNvPr id="24" name="Group 23">
                  <a:extLst>
                    <a:ext uri="{FF2B5EF4-FFF2-40B4-BE49-F238E27FC236}">
                      <a16:creationId xmlns:a16="http://schemas.microsoft.com/office/drawing/2014/main" id="{B327181C-CF57-4D1C-FD5C-5C1EAB7C1101}"/>
                    </a:ext>
                  </a:extLst>
                </p:cNvPr>
                <p:cNvGrpSpPr/>
                <p:nvPr/>
              </p:nvGrpSpPr>
              <p:grpSpPr>
                <a:xfrm>
                  <a:off x="957146" y="1907313"/>
                  <a:ext cx="933798" cy="2143125"/>
                  <a:chOff x="4480264" y="2187615"/>
                  <a:chExt cx="960699" cy="2060294"/>
                </a:xfrm>
              </p:grpSpPr>
              <p:sp>
                <p:nvSpPr>
                  <p:cNvPr id="26" name="Rectangle: Rounded Corners 25">
                    <a:extLst>
                      <a:ext uri="{FF2B5EF4-FFF2-40B4-BE49-F238E27FC236}">
                        <a16:creationId xmlns:a16="http://schemas.microsoft.com/office/drawing/2014/main" id="{D4E9046F-6D3E-80BD-73C4-BEBD39328871}"/>
                      </a:ext>
                    </a:extLst>
                  </p:cNvPr>
                  <p:cNvSpPr/>
                  <p:nvPr/>
                </p:nvSpPr>
                <p:spPr>
                  <a:xfrm>
                    <a:off x="4480264" y="2291787"/>
                    <a:ext cx="960699" cy="185195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2C2F980-DD48-FADE-8AC9-8F58A1C9AEDC}"/>
                      </a:ext>
                    </a:extLst>
                  </p:cNvPr>
                  <p:cNvSpPr/>
                  <p:nvPr/>
                </p:nvSpPr>
                <p:spPr>
                  <a:xfrm>
                    <a:off x="4613371" y="2187615"/>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021F2694-0909-70D9-6581-D57975200092}"/>
                      </a:ext>
                    </a:extLst>
                  </p:cNvPr>
                  <p:cNvSpPr/>
                  <p:nvPr/>
                </p:nvSpPr>
                <p:spPr>
                  <a:xfrm>
                    <a:off x="4613372" y="4143737"/>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1A569857-91E0-25AD-B1B5-41D99FCB7FAF}"/>
                    </a:ext>
                  </a:extLst>
                </p:cNvPr>
                <p:cNvSpPr/>
                <p:nvPr/>
              </p:nvSpPr>
              <p:spPr>
                <a:xfrm>
                  <a:off x="1415443" y="2014091"/>
                  <a:ext cx="41493" cy="1926405"/>
                </a:xfrm>
                <a:prstGeom prst="rect">
                  <a:avLst/>
                </a:prstGeom>
                <a:solidFill>
                  <a:schemeClr val="bg1"/>
                </a:solidFill>
                <a:ln w="12700">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Arrow: Down 18">
              <a:extLst>
                <a:ext uri="{FF2B5EF4-FFF2-40B4-BE49-F238E27FC236}">
                  <a16:creationId xmlns:a16="http://schemas.microsoft.com/office/drawing/2014/main" id="{C7DC2891-417D-F27B-2979-3EC3B1661D23}"/>
                </a:ext>
              </a:extLst>
            </p:cNvPr>
            <p:cNvSpPr/>
            <p:nvPr/>
          </p:nvSpPr>
          <p:spPr>
            <a:xfrm>
              <a:off x="1628029" y="3021563"/>
              <a:ext cx="243904" cy="706181"/>
            </a:xfrm>
            <a:prstGeom prst="downArrow">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B2B55A42-7B38-7BB6-7D85-3703FEA4E5B2}"/>
                </a:ext>
              </a:extLst>
            </p:cNvPr>
            <p:cNvSpPr/>
            <p:nvPr/>
          </p:nvSpPr>
          <p:spPr>
            <a:xfrm>
              <a:off x="3763725" y="5769149"/>
              <a:ext cx="243904" cy="706181"/>
            </a:xfrm>
            <a:prstGeom prst="downArrow">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D65F1728-FB93-F2EC-56B3-D017CEA5C4ED}"/>
              </a:ext>
            </a:extLst>
          </p:cNvPr>
          <p:cNvGrpSpPr/>
          <p:nvPr/>
        </p:nvGrpSpPr>
        <p:grpSpPr>
          <a:xfrm>
            <a:off x="4644491" y="2363107"/>
            <a:ext cx="1276364" cy="1065893"/>
            <a:chOff x="6288926" y="3096981"/>
            <a:chExt cx="3216330" cy="2672168"/>
          </a:xfrm>
        </p:grpSpPr>
        <p:sp>
          <p:nvSpPr>
            <p:cNvPr id="38" name="Oval 37">
              <a:extLst>
                <a:ext uri="{FF2B5EF4-FFF2-40B4-BE49-F238E27FC236}">
                  <a16:creationId xmlns:a16="http://schemas.microsoft.com/office/drawing/2014/main" id="{548A37E5-9602-911C-7266-BEAE6A62A7EC}"/>
                </a:ext>
              </a:extLst>
            </p:cNvPr>
            <p:cNvSpPr/>
            <p:nvPr/>
          </p:nvSpPr>
          <p:spPr>
            <a:xfrm>
              <a:off x="6300614" y="4594977"/>
              <a:ext cx="3200400" cy="1174172"/>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58E41D3-5BB2-3BDB-BB9B-A3E289574526}"/>
                </a:ext>
              </a:extLst>
            </p:cNvPr>
            <p:cNvSpPr/>
            <p:nvPr/>
          </p:nvSpPr>
          <p:spPr>
            <a:xfrm>
              <a:off x="6304856" y="4495161"/>
              <a:ext cx="3200400" cy="1174172"/>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8D6B3E66-F9B5-CD87-815C-444A7FFAD2D0}"/>
                </a:ext>
              </a:extLst>
            </p:cNvPr>
            <p:cNvSpPr/>
            <p:nvPr/>
          </p:nvSpPr>
          <p:spPr>
            <a:xfrm>
              <a:off x="8913443" y="5052155"/>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4EE885C5-3BF3-5357-CD46-96F0CC6A461F}"/>
                </a:ext>
              </a:extLst>
            </p:cNvPr>
            <p:cNvSpPr/>
            <p:nvPr/>
          </p:nvSpPr>
          <p:spPr>
            <a:xfrm>
              <a:off x="8555409" y="512252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C05DAE97-4576-4F2F-82A6-4E6771103365}"/>
                </a:ext>
              </a:extLst>
            </p:cNvPr>
            <p:cNvSpPr/>
            <p:nvPr/>
          </p:nvSpPr>
          <p:spPr>
            <a:xfrm>
              <a:off x="7127360" y="513119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C069E6DA-9515-253A-2361-CDC709B2C164}"/>
                </a:ext>
              </a:extLst>
            </p:cNvPr>
            <p:cNvSpPr/>
            <p:nvPr/>
          </p:nvSpPr>
          <p:spPr>
            <a:xfrm>
              <a:off x="7330136" y="513119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CCD757E1-0920-CB5C-2FF6-F5EDDF90218F}"/>
                </a:ext>
              </a:extLst>
            </p:cNvPr>
            <p:cNvSpPr/>
            <p:nvPr/>
          </p:nvSpPr>
          <p:spPr>
            <a:xfrm>
              <a:off x="7228748" y="513119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90432416-70E6-7EC2-BDED-9675BFDBC60C}"/>
                </a:ext>
              </a:extLst>
            </p:cNvPr>
            <p:cNvGrpSpPr/>
            <p:nvPr/>
          </p:nvGrpSpPr>
          <p:grpSpPr>
            <a:xfrm rot="11149148">
              <a:off x="8080225" y="4748908"/>
              <a:ext cx="490273" cy="187209"/>
              <a:chOff x="6893052" y="3200960"/>
              <a:chExt cx="2036763" cy="1013688"/>
            </a:xfrm>
          </p:grpSpPr>
          <p:sp>
            <p:nvSpPr>
              <p:cNvPr id="186" name="Flowchart: Connector 185">
                <a:extLst>
                  <a:ext uri="{FF2B5EF4-FFF2-40B4-BE49-F238E27FC236}">
                    <a16:creationId xmlns:a16="http://schemas.microsoft.com/office/drawing/2014/main" id="{8EF79B99-783F-DD17-93DB-2441BD5A3D8E}"/>
                  </a:ext>
                </a:extLst>
              </p:cNvPr>
              <p:cNvSpPr/>
              <p:nvPr/>
            </p:nvSpPr>
            <p:spPr>
              <a:xfrm>
                <a:off x="6893052" y="343051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Connector 186">
                <a:extLst>
                  <a:ext uri="{FF2B5EF4-FFF2-40B4-BE49-F238E27FC236}">
                    <a16:creationId xmlns:a16="http://schemas.microsoft.com/office/drawing/2014/main" id="{F6164459-47BE-BC99-2002-080E19F2F4A2}"/>
                  </a:ext>
                </a:extLst>
              </p:cNvPr>
              <p:cNvSpPr/>
              <p:nvPr/>
            </p:nvSpPr>
            <p:spPr>
              <a:xfrm>
                <a:off x="7056489" y="357225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Connector 187">
                <a:extLst>
                  <a:ext uri="{FF2B5EF4-FFF2-40B4-BE49-F238E27FC236}">
                    <a16:creationId xmlns:a16="http://schemas.microsoft.com/office/drawing/2014/main" id="{34E6A391-E318-3D48-3968-345E3699C22D}"/>
                  </a:ext>
                </a:extLst>
              </p:cNvPr>
              <p:cNvSpPr/>
              <p:nvPr/>
            </p:nvSpPr>
            <p:spPr>
              <a:xfrm>
                <a:off x="7218050" y="3713018"/>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Connector 188">
                <a:extLst>
                  <a:ext uri="{FF2B5EF4-FFF2-40B4-BE49-F238E27FC236}">
                    <a16:creationId xmlns:a16="http://schemas.microsoft.com/office/drawing/2014/main" id="{96BE9838-DA7D-42E5-FC1E-37FC4632BD6C}"/>
                  </a:ext>
                </a:extLst>
              </p:cNvPr>
              <p:cNvSpPr/>
              <p:nvPr/>
            </p:nvSpPr>
            <p:spPr>
              <a:xfrm>
                <a:off x="7370450" y="3865418"/>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Connector 189">
                <a:extLst>
                  <a:ext uri="{FF2B5EF4-FFF2-40B4-BE49-F238E27FC236}">
                    <a16:creationId xmlns:a16="http://schemas.microsoft.com/office/drawing/2014/main" id="{F3E67B93-BE81-31B5-F39F-5C22AEE4EC1D}"/>
                  </a:ext>
                </a:extLst>
              </p:cNvPr>
              <p:cNvSpPr/>
              <p:nvPr/>
            </p:nvSpPr>
            <p:spPr>
              <a:xfrm>
                <a:off x="7370450" y="33521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Connector 190">
                <a:extLst>
                  <a:ext uri="{FF2B5EF4-FFF2-40B4-BE49-F238E27FC236}">
                    <a16:creationId xmlns:a16="http://schemas.microsoft.com/office/drawing/2014/main" id="{83090FCF-E74D-EC78-DAB5-AA8498602E29}"/>
                  </a:ext>
                </a:extLst>
              </p:cNvPr>
              <p:cNvSpPr/>
              <p:nvPr/>
            </p:nvSpPr>
            <p:spPr>
              <a:xfrm>
                <a:off x="7522850" y="35045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Connector 191">
                <a:extLst>
                  <a:ext uri="{FF2B5EF4-FFF2-40B4-BE49-F238E27FC236}">
                    <a16:creationId xmlns:a16="http://schemas.microsoft.com/office/drawing/2014/main" id="{4624308B-09EA-67CB-3E94-0BAB5C1086F0}"/>
                  </a:ext>
                </a:extLst>
              </p:cNvPr>
              <p:cNvSpPr/>
              <p:nvPr/>
            </p:nvSpPr>
            <p:spPr>
              <a:xfrm>
                <a:off x="7675250" y="36569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Connector 192">
                <a:extLst>
                  <a:ext uri="{FF2B5EF4-FFF2-40B4-BE49-F238E27FC236}">
                    <a16:creationId xmlns:a16="http://schemas.microsoft.com/office/drawing/2014/main" id="{8144CE83-6FE5-7E1F-097B-211DDA13032C}"/>
                  </a:ext>
                </a:extLst>
              </p:cNvPr>
              <p:cNvSpPr/>
              <p:nvPr/>
            </p:nvSpPr>
            <p:spPr>
              <a:xfrm>
                <a:off x="7827650" y="38093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Connector 193">
                <a:extLst>
                  <a:ext uri="{FF2B5EF4-FFF2-40B4-BE49-F238E27FC236}">
                    <a16:creationId xmlns:a16="http://schemas.microsoft.com/office/drawing/2014/main" id="{BF4E8682-2FEB-0FD3-74BE-87E9046C75B0}"/>
                  </a:ext>
                </a:extLst>
              </p:cNvPr>
              <p:cNvSpPr/>
              <p:nvPr/>
            </p:nvSpPr>
            <p:spPr>
              <a:xfrm>
                <a:off x="7760611" y="32676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Connector 194">
                <a:extLst>
                  <a:ext uri="{FF2B5EF4-FFF2-40B4-BE49-F238E27FC236}">
                    <a16:creationId xmlns:a16="http://schemas.microsoft.com/office/drawing/2014/main" id="{E03901B2-9E32-CDB5-A711-A3D01F6378FC}"/>
                  </a:ext>
                </a:extLst>
              </p:cNvPr>
              <p:cNvSpPr/>
              <p:nvPr/>
            </p:nvSpPr>
            <p:spPr>
              <a:xfrm>
                <a:off x="7913011" y="34200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Connector 195">
                <a:extLst>
                  <a:ext uri="{FF2B5EF4-FFF2-40B4-BE49-F238E27FC236}">
                    <a16:creationId xmlns:a16="http://schemas.microsoft.com/office/drawing/2014/main" id="{BD72F076-B619-1F21-22D3-CE2BDDA190C8}"/>
                  </a:ext>
                </a:extLst>
              </p:cNvPr>
              <p:cNvSpPr/>
              <p:nvPr/>
            </p:nvSpPr>
            <p:spPr>
              <a:xfrm>
                <a:off x="8065411" y="35724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Connector 196">
                <a:extLst>
                  <a:ext uri="{FF2B5EF4-FFF2-40B4-BE49-F238E27FC236}">
                    <a16:creationId xmlns:a16="http://schemas.microsoft.com/office/drawing/2014/main" id="{FA9CE21E-0280-17D2-92C0-D69DE4E6AA11}"/>
                  </a:ext>
                </a:extLst>
              </p:cNvPr>
              <p:cNvSpPr/>
              <p:nvPr/>
            </p:nvSpPr>
            <p:spPr>
              <a:xfrm>
                <a:off x="8217811" y="37248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lowchart: Connector 197">
                <a:extLst>
                  <a:ext uri="{FF2B5EF4-FFF2-40B4-BE49-F238E27FC236}">
                    <a16:creationId xmlns:a16="http://schemas.microsoft.com/office/drawing/2014/main" id="{BEC4F06F-EE3F-C6BA-D83A-DCC31D694D83}"/>
                  </a:ext>
                </a:extLst>
              </p:cNvPr>
              <p:cNvSpPr/>
              <p:nvPr/>
            </p:nvSpPr>
            <p:spPr>
              <a:xfrm>
                <a:off x="8370211" y="38772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lowchart: Connector 198">
                <a:extLst>
                  <a:ext uri="{FF2B5EF4-FFF2-40B4-BE49-F238E27FC236}">
                    <a16:creationId xmlns:a16="http://schemas.microsoft.com/office/drawing/2014/main" id="{4CF2E2DC-D63E-C414-839B-7EAEC173EBC2}"/>
                  </a:ext>
                </a:extLst>
              </p:cNvPr>
              <p:cNvSpPr/>
              <p:nvPr/>
            </p:nvSpPr>
            <p:spPr>
              <a:xfrm>
                <a:off x="7980050" y="39617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lowchart: Connector 199">
                <a:extLst>
                  <a:ext uri="{FF2B5EF4-FFF2-40B4-BE49-F238E27FC236}">
                    <a16:creationId xmlns:a16="http://schemas.microsoft.com/office/drawing/2014/main" id="{EE65E76B-715C-CA41-140C-95500C73D7FA}"/>
                  </a:ext>
                </a:extLst>
              </p:cNvPr>
              <p:cNvSpPr/>
              <p:nvPr/>
            </p:nvSpPr>
            <p:spPr>
              <a:xfrm>
                <a:off x="7522850" y="4017818"/>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Connector 200">
                <a:extLst>
                  <a:ext uri="{FF2B5EF4-FFF2-40B4-BE49-F238E27FC236}">
                    <a16:creationId xmlns:a16="http://schemas.microsoft.com/office/drawing/2014/main" id="{D66DD193-C8E8-E833-B7F7-18A101F380AC}"/>
                  </a:ext>
                </a:extLst>
              </p:cNvPr>
              <p:cNvSpPr/>
              <p:nvPr/>
            </p:nvSpPr>
            <p:spPr>
              <a:xfrm>
                <a:off x="8149493" y="32009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lowchart: Connector 201">
                <a:extLst>
                  <a:ext uri="{FF2B5EF4-FFF2-40B4-BE49-F238E27FC236}">
                    <a16:creationId xmlns:a16="http://schemas.microsoft.com/office/drawing/2014/main" id="{1A00C6AF-716D-1859-B5C5-79F6F976EC5D}"/>
                  </a:ext>
                </a:extLst>
              </p:cNvPr>
              <p:cNvSpPr/>
              <p:nvPr/>
            </p:nvSpPr>
            <p:spPr>
              <a:xfrm>
                <a:off x="8301893" y="33533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Connector 202">
                <a:extLst>
                  <a:ext uri="{FF2B5EF4-FFF2-40B4-BE49-F238E27FC236}">
                    <a16:creationId xmlns:a16="http://schemas.microsoft.com/office/drawing/2014/main" id="{01DB9C45-950F-5484-BC00-565CC93D7244}"/>
                  </a:ext>
                </a:extLst>
              </p:cNvPr>
              <p:cNvSpPr/>
              <p:nvPr/>
            </p:nvSpPr>
            <p:spPr>
              <a:xfrm>
                <a:off x="8454293" y="35057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Connector 203">
                <a:extLst>
                  <a:ext uri="{FF2B5EF4-FFF2-40B4-BE49-F238E27FC236}">
                    <a16:creationId xmlns:a16="http://schemas.microsoft.com/office/drawing/2014/main" id="{AFE5777C-3052-CFC1-8E25-A625D3AABF0A}"/>
                  </a:ext>
                </a:extLst>
              </p:cNvPr>
              <p:cNvSpPr/>
              <p:nvPr/>
            </p:nvSpPr>
            <p:spPr>
              <a:xfrm>
                <a:off x="8606693" y="36581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Connector 204">
                <a:extLst>
                  <a:ext uri="{FF2B5EF4-FFF2-40B4-BE49-F238E27FC236}">
                    <a16:creationId xmlns:a16="http://schemas.microsoft.com/office/drawing/2014/main" id="{F1CF7B96-7404-16FC-B17E-4A8C16639E60}"/>
                  </a:ext>
                </a:extLst>
              </p:cNvPr>
              <p:cNvSpPr/>
              <p:nvPr/>
            </p:nvSpPr>
            <p:spPr>
              <a:xfrm>
                <a:off x="8759093" y="38105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a:extLst>
                <a:ext uri="{FF2B5EF4-FFF2-40B4-BE49-F238E27FC236}">
                  <a16:creationId xmlns:a16="http://schemas.microsoft.com/office/drawing/2014/main" id="{9B7A4572-5652-E585-AA63-0412A982FF21}"/>
                </a:ext>
              </a:extLst>
            </p:cNvPr>
            <p:cNvSpPr/>
            <p:nvPr/>
          </p:nvSpPr>
          <p:spPr>
            <a:xfrm>
              <a:off x="6304856" y="4023686"/>
              <a:ext cx="3200400" cy="1174172"/>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5FBFA4F-D599-2D78-BCA7-A2A239E9241D}"/>
                </a:ext>
              </a:extLst>
            </p:cNvPr>
            <p:cNvSpPr/>
            <p:nvPr/>
          </p:nvSpPr>
          <p:spPr>
            <a:xfrm>
              <a:off x="6288926" y="3934712"/>
              <a:ext cx="3200400" cy="1174172"/>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A0C97332-64FD-6912-7C08-1BDCE30C59DE}"/>
                </a:ext>
              </a:extLst>
            </p:cNvPr>
            <p:cNvGrpSpPr/>
            <p:nvPr/>
          </p:nvGrpSpPr>
          <p:grpSpPr>
            <a:xfrm rot="2807189" flipH="1">
              <a:off x="6992558" y="3638509"/>
              <a:ext cx="1775275" cy="1758289"/>
              <a:chOff x="3744900" y="4143814"/>
              <a:chExt cx="1775275" cy="1758289"/>
            </a:xfrm>
          </p:grpSpPr>
          <p:sp>
            <p:nvSpPr>
              <p:cNvPr id="157" name="Flowchart: Connector 156">
                <a:extLst>
                  <a:ext uri="{FF2B5EF4-FFF2-40B4-BE49-F238E27FC236}">
                    <a16:creationId xmlns:a16="http://schemas.microsoft.com/office/drawing/2014/main" id="{8EBDFFE5-110C-CF60-6969-4DFAE7BC7C90}"/>
                  </a:ext>
                </a:extLst>
              </p:cNvPr>
              <p:cNvSpPr/>
              <p:nvPr/>
            </p:nvSpPr>
            <p:spPr>
              <a:xfrm>
                <a:off x="3744900" y="4381706"/>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Connector 157">
                <a:extLst>
                  <a:ext uri="{FF2B5EF4-FFF2-40B4-BE49-F238E27FC236}">
                    <a16:creationId xmlns:a16="http://schemas.microsoft.com/office/drawing/2014/main" id="{C8FEDD72-6546-79AB-1AF0-4F8ADE7C5D51}"/>
                  </a:ext>
                </a:extLst>
              </p:cNvPr>
              <p:cNvSpPr/>
              <p:nvPr/>
            </p:nvSpPr>
            <p:spPr>
              <a:xfrm>
                <a:off x="3889713" y="4539369"/>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706910CD-A3B0-373E-9D1A-8C0C2A144512}"/>
                  </a:ext>
                </a:extLst>
              </p:cNvPr>
              <p:cNvSpPr/>
              <p:nvPr/>
            </p:nvSpPr>
            <p:spPr>
              <a:xfrm>
                <a:off x="4031843" y="4692062"/>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Connector 159">
                <a:extLst>
                  <a:ext uri="{FF2B5EF4-FFF2-40B4-BE49-F238E27FC236}">
                    <a16:creationId xmlns:a16="http://schemas.microsoft.com/office/drawing/2014/main" id="{E53E0F69-7938-49A0-6389-1F7878587B6D}"/>
                  </a:ext>
                </a:extLst>
              </p:cNvPr>
              <p:cNvSpPr/>
              <p:nvPr/>
            </p:nvSpPr>
            <p:spPr>
              <a:xfrm>
                <a:off x="4177591" y="4861648"/>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Connector 160">
                <a:extLst>
                  <a:ext uri="{FF2B5EF4-FFF2-40B4-BE49-F238E27FC236}">
                    <a16:creationId xmlns:a16="http://schemas.microsoft.com/office/drawing/2014/main" id="{98A8DF18-2943-AF97-7F49-27F70FEF16A5}"/>
                  </a:ext>
                </a:extLst>
              </p:cNvPr>
              <p:cNvSpPr/>
              <p:nvPr/>
            </p:nvSpPr>
            <p:spPr>
              <a:xfrm>
                <a:off x="4313132" y="5029603"/>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Connector 161">
                <a:extLst>
                  <a:ext uri="{FF2B5EF4-FFF2-40B4-BE49-F238E27FC236}">
                    <a16:creationId xmlns:a16="http://schemas.microsoft.com/office/drawing/2014/main" id="{C6606137-22CB-E6CB-7011-9921D29B920D}"/>
                  </a:ext>
                </a:extLst>
              </p:cNvPr>
              <p:cNvSpPr/>
              <p:nvPr/>
            </p:nvSpPr>
            <p:spPr>
              <a:xfrm>
                <a:off x="4465532" y="5182004"/>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Connector 162">
                <a:extLst>
                  <a:ext uri="{FF2B5EF4-FFF2-40B4-BE49-F238E27FC236}">
                    <a16:creationId xmlns:a16="http://schemas.microsoft.com/office/drawing/2014/main" id="{644155FF-1328-8ACC-9546-754B6CC2072A}"/>
                  </a:ext>
                </a:extLst>
              </p:cNvPr>
              <p:cNvSpPr/>
              <p:nvPr/>
            </p:nvSpPr>
            <p:spPr>
              <a:xfrm>
                <a:off x="4617932" y="5334404"/>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Connector 163">
                <a:extLst>
                  <a:ext uri="{FF2B5EF4-FFF2-40B4-BE49-F238E27FC236}">
                    <a16:creationId xmlns:a16="http://schemas.microsoft.com/office/drawing/2014/main" id="{1DA19FAC-F133-6363-8322-60774D6ADA0E}"/>
                  </a:ext>
                </a:extLst>
              </p:cNvPr>
              <p:cNvSpPr/>
              <p:nvPr/>
            </p:nvSpPr>
            <p:spPr>
              <a:xfrm>
                <a:off x="4770332" y="5486803"/>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Connector 164">
                <a:extLst>
                  <a:ext uri="{FF2B5EF4-FFF2-40B4-BE49-F238E27FC236}">
                    <a16:creationId xmlns:a16="http://schemas.microsoft.com/office/drawing/2014/main" id="{9D118C63-032A-1DCB-67F2-1291512FC6F1}"/>
                  </a:ext>
                </a:extLst>
              </p:cNvPr>
              <p:cNvSpPr/>
              <p:nvPr/>
            </p:nvSpPr>
            <p:spPr>
              <a:xfrm>
                <a:off x="4922733" y="5639204"/>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C9D33ED4-D034-A6BF-688C-0480D9405D03}"/>
                  </a:ext>
                </a:extLst>
              </p:cNvPr>
              <p:cNvSpPr/>
              <p:nvPr/>
            </p:nvSpPr>
            <p:spPr>
              <a:xfrm>
                <a:off x="4012333" y="4246980"/>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Connector 166">
                <a:extLst>
                  <a:ext uri="{FF2B5EF4-FFF2-40B4-BE49-F238E27FC236}">
                    <a16:creationId xmlns:a16="http://schemas.microsoft.com/office/drawing/2014/main" id="{5401D734-9BF2-A98C-AD42-3286DF7B3D02}"/>
                  </a:ext>
                </a:extLst>
              </p:cNvPr>
              <p:cNvSpPr/>
              <p:nvPr/>
            </p:nvSpPr>
            <p:spPr>
              <a:xfrm>
                <a:off x="4146355" y="4416634"/>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Connector 167">
                <a:extLst>
                  <a:ext uri="{FF2B5EF4-FFF2-40B4-BE49-F238E27FC236}">
                    <a16:creationId xmlns:a16="http://schemas.microsoft.com/office/drawing/2014/main" id="{4D718696-8C5D-1A19-E3E8-87A44DB69E5F}"/>
                  </a:ext>
                </a:extLst>
              </p:cNvPr>
              <p:cNvSpPr/>
              <p:nvPr/>
            </p:nvSpPr>
            <p:spPr>
              <a:xfrm>
                <a:off x="4299379" y="4568452"/>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Connector 168">
                <a:extLst>
                  <a:ext uri="{FF2B5EF4-FFF2-40B4-BE49-F238E27FC236}">
                    <a16:creationId xmlns:a16="http://schemas.microsoft.com/office/drawing/2014/main" id="{CB753CB0-DE39-E676-3C62-5BEDFA1B1208}"/>
                  </a:ext>
                </a:extLst>
              </p:cNvPr>
              <p:cNvSpPr/>
              <p:nvPr/>
            </p:nvSpPr>
            <p:spPr>
              <a:xfrm>
                <a:off x="4428374" y="4742835"/>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Connector 169">
                <a:extLst>
                  <a:ext uri="{FF2B5EF4-FFF2-40B4-BE49-F238E27FC236}">
                    <a16:creationId xmlns:a16="http://schemas.microsoft.com/office/drawing/2014/main" id="{EA6A690B-ECE3-2061-6D02-3D2A5FAFBDF7}"/>
                  </a:ext>
                </a:extLst>
              </p:cNvPr>
              <p:cNvSpPr/>
              <p:nvPr/>
            </p:nvSpPr>
            <p:spPr>
              <a:xfrm>
                <a:off x="4580774" y="4895235"/>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109964C-7427-C937-4B8A-BBC5DBEB2533}"/>
                  </a:ext>
                </a:extLst>
              </p:cNvPr>
              <p:cNvSpPr/>
              <p:nvPr/>
            </p:nvSpPr>
            <p:spPr>
              <a:xfrm>
                <a:off x="4733174" y="5047635"/>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Connector 171">
                <a:extLst>
                  <a:ext uri="{FF2B5EF4-FFF2-40B4-BE49-F238E27FC236}">
                    <a16:creationId xmlns:a16="http://schemas.microsoft.com/office/drawing/2014/main" id="{7CFDB149-114A-87E8-45D1-0307EE31E59F}"/>
                  </a:ext>
                </a:extLst>
              </p:cNvPr>
              <p:cNvSpPr/>
              <p:nvPr/>
            </p:nvSpPr>
            <p:spPr>
              <a:xfrm>
                <a:off x="4885574" y="5200034"/>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Connector 172">
                <a:extLst>
                  <a:ext uri="{FF2B5EF4-FFF2-40B4-BE49-F238E27FC236}">
                    <a16:creationId xmlns:a16="http://schemas.microsoft.com/office/drawing/2014/main" id="{F7B78DED-2B91-AC41-82B6-9A3C461AFE88}"/>
                  </a:ext>
                </a:extLst>
              </p:cNvPr>
              <p:cNvSpPr/>
              <p:nvPr/>
            </p:nvSpPr>
            <p:spPr>
              <a:xfrm>
                <a:off x="5037975" y="5352434"/>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Connector 173">
                <a:extLst>
                  <a:ext uri="{FF2B5EF4-FFF2-40B4-BE49-F238E27FC236}">
                    <a16:creationId xmlns:a16="http://schemas.microsoft.com/office/drawing/2014/main" id="{917BFA25-F27C-5D81-F8FE-DABE9616314F}"/>
                  </a:ext>
                </a:extLst>
              </p:cNvPr>
              <p:cNvSpPr/>
              <p:nvPr/>
            </p:nvSpPr>
            <p:spPr>
              <a:xfrm>
                <a:off x="5190374" y="5504834"/>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Connector 174">
                <a:extLst>
                  <a:ext uri="{FF2B5EF4-FFF2-40B4-BE49-F238E27FC236}">
                    <a16:creationId xmlns:a16="http://schemas.microsoft.com/office/drawing/2014/main" id="{12E85A9C-A11A-136A-2A37-7AC5AAAEDB4E}"/>
                  </a:ext>
                </a:extLst>
              </p:cNvPr>
              <p:cNvSpPr/>
              <p:nvPr/>
            </p:nvSpPr>
            <p:spPr>
              <a:xfrm>
                <a:off x="4215614" y="41438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Connector 175">
                <a:extLst>
                  <a:ext uri="{FF2B5EF4-FFF2-40B4-BE49-F238E27FC236}">
                    <a16:creationId xmlns:a16="http://schemas.microsoft.com/office/drawing/2014/main" id="{3469FC69-3F82-D7A9-5611-23C4EDD9F848}"/>
                  </a:ext>
                </a:extLst>
              </p:cNvPr>
              <p:cNvSpPr/>
              <p:nvPr/>
            </p:nvSpPr>
            <p:spPr>
              <a:xfrm>
                <a:off x="4368014" y="42962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Connector 176">
                <a:extLst>
                  <a:ext uri="{FF2B5EF4-FFF2-40B4-BE49-F238E27FC236}">
                    <a16:creationId xmlns:a16="http://schemas.microsoft.com/office/drawing/2014/main" id="{DE59AAD2-DB6A-4332-BFFB-C6EDB993EF44}"/>
                  </a:ext>
                </a:extLst>
              </p:cNvPr>
              <p:cNvSpPr/>
              <p:nvPr/>
            </p:nvSpPr>
            <p:spPr>
              <a:xfrm>
                <a:off x="4520414" y="44486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Connector 177">
                <a:extLst>
                  <a:ext uri="{FF2B5EF4-FFF2-40B4-BE49-F238E27FC236}">
                    <a16:creationId xmlns:a16="http://schemas.microsoft.com/office/drawing/2014/main" id="{1AC505B4-0641-2B07-BEB3-A31D175578BA}"/>
                  </a:ext>
                </a:extLst>
              </p:cNvPr>
              <p:cNvSpPr/>
              <p:nvPr/>
            </p:nvSpPr>
            <p:spPr>
              <a:xfrm>
                <a:off x="4672814" y="46010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C04EF844-319C-75B0-86A0-AE65A7F7D706}"/>
                  </a:ext>
                </a:extLst>
              </p:cNvPr>
              <p:cNvSpPr/>
              <p:nvPr/>
            </p:nvSpPr>
            <p:spPr>
              <a:xfrm>
                <a:off x="4825214" y="47534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Connector 179">
                <a:extLst>
                  <a:ext uri="{FF2B5EF4-FFF2-40B4-BE49-F238E27FC236}">
                    <a16:creationId xmlns:a16="http://schemas.microsoft.com/office/drawing/2014/main" id="{2C93A777-D540-A941-82DA-5174EDB0BD85}"/>
                  </a:ext>
                </a:extLst>
              </p:cNvPr>
              <p:cNvSpPr/>
              <p:nvPr/>
            </p:nvSpPr>
            <p:spPr>
              <a:xfrm>
                <a:off x="4977614" y="49058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Connector 180">
                <a:extLst>
                  <a:ext uri="{FF2B5EF4-FFF2-40B4-BE49-F238E27FC236}">
                    <a16:creationId xmlns:a16="http://schemas.microsoft.com/office/drawing/2014/main" id="{8359822F-F70C-81CB-2178-4DABAFB4ACA4}"/>
                  </a:ext>
                </a:extLst>
              </p:cNvPr>
              <p:cNvSpPr/>
              <p:nvPr/>
            </p:nvSpPr>
            <p:spPr>
              <a:xfrm>
                <a:off x="5130014" y="50582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lowchart: Connector 181">
                <a:extLst>
                  <a:ext uri="{FF2B5EF4-FFF2-40B4-BE49-F238E27FC236}">
                    <a16:creationId xmlns:a16="http://schemas.microsoft.com/office/drawing/2014/main" id="{DCE34E33-09C7-79E2-76D7-99A0F19472E8}"/>
                  </a:ext>
                </a:extLst>
              </p:cNvPr>
              <p:cNvSpPr/>
              <p:nvPr/>
            </p:nvSpPr>
            <p:spPr>
              <a:xfrm>
                <a:off x="5282414" y="52106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Connector 182">
                <a:extLst>
                  <a:ext uri="{FF2B5EF4-FFF2-40B4-BE49-F238E27FC236}">
                    <a16:creationId xmlns:a16="http://schemas.microsoft.com/office/drawing/2014/main" id="{52C6B011-AF75-90A9-0A7A-848D4031CA4F}"/>
                  </a:ext>
                </a:extLst>
              </p:cNvPr>
              <p:cNvSpPr/>
              <p:nvPr/>
            </p:nvSpPr>
            <p:spPr>
              <a:xfrm>
                <a:off x="5434814" y="5363014"/>
                <a:ext cx="85361"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2D032F17-987E-ED8A-DAB3-91BACDF0A56B}"/>
                  </a:ext>
                </a:extLst>
              </p:cNvPr>
              <p:cNvSpPr/>
              <p:nvPr/>
            </p:nvSpPr>
            <p:spPr>
              <a:xfrm>
                <a:off x="5059001" y="5783662"/>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Connector 184">
                <a:extLst>
                  <a:ext uri="{FF2B5EF4-FFF2-40B4-BE49-F238E27FC236}">
                    <a16:creationId xmlns:a16="http://schemas.microsoft.com/office/drawing/2014/main" id="{FAAF94F2-63A7-2C52-32FD-849BEB601F2E}"/>
                  </a:ext>
                </a:extLst>
              </p:cNvPr>
              <p:cNvSpPr/>
              <p:nvPr/>
            </p:nvSpPr>
            <p:spPr>
              <a:xfrm>
                <a:off x="5343286" y="5677845"/>
                <a:ext cx="118872" cy="118441"/>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a:extLst>
                <a:ext uri="{FF2B5EF4-FFF2-40B4-BE49-F238E27FC236}">
                  <a16:creationId xmlns:a16="http://schemas.microsoft.com/office/drawing/2014/main" id="{D8F03239-DD74-214D-DCC8-86CB90556CA1}"/>
                </a:ext>
              </a:extLst>
            </p:cNvPr>
            <p:cNvSpPr/>
            <p:nvPr/>
          </p:nvSpPr>
          <p:spPr>
            <a:xfrm>
              <a:off x="6304856" y="3214637"/>
              <a:ext cx="3200400" cy="1174172"/>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B772F10-75C1-FD7E-BE20-D383784F9AAA}"/>
                </a:ext>
              </a:extLst>
            </p:cNvPr>
            <p:cNvSpPr/>
            <p:nvPr/>
          </p:nvSpPr>
          <p:spPr>
            <a:xfrm>
              <a:off x="6304856" y="3096981"/>
              <a:ext cx="3200400" cy="1174172"/>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E4CDB65-EB55-8261-16C5-A4B5BBFEFB4F}"/>
                </a:ext>
              </a:extLst>
            </p:cNvPr>
            <p:cNvGrpSpPr/>
            <p:nvPr/>
          </p:nvGrpSpPr>
          <p:grpSpPr>
            <a:xfrm rot="11149148">
              <a:off x="6890295" y="3181500"/>
              <a:ext cx="2036763" cy="1013688"/>
              <a:chOff x="6893052" y="3200960"/>
              <a:chExt cx="2036763" cy="1013688"/>
            </a:xfrm>
          </p:grpSpPr>
          <p:sp>
            <p:nvSpPr>
              <p:cNvPr id="137" name="Flowchart: Connector 136">
                <a:extLst>
                  <a:ext uri="{FF2B5EF4-FFF2-40B4-BE49-F238E27FC236}">
                    <a16:creationId xmlns:a16="http://schemas.microsoft.com/office/drawing/2014/main" id="{B0A63E4F-C525-E43C-7F35-4A00B51197BA}"/>
                  </a:ext>
                </a:extLst>
              </p:cNvPr>
              <p:cNvSpPr/>
              <p:nvPr/>
            </p:nvSpPr>
            <p:spPr>
              <a:xfrm>
                <a:off x="6893052" y="343051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Connector 137">
                <a:extLst>
                  <a:ext uri="{FF2B5EF4-FFF2-40B4-BE49-F238E27FC236}">
                    <a16:creationId xmlns:a16="http://schemas.microsoft.com/office/drawing/2014/main" id="{86746F03-6BC5-0AD7-12A4-F96E11448C5F}"/>
                  </a:ext>
                </a:extLst>
              </p:cNvPr>
              <p:cNvSpPr/>
              <p:nvPr/>
            </p:nvSpPr>
            <p:spPr>
              <a:xfrm>
                <a:off x="7056489" y="357225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Connector 138">
                <a:extLst>
                  <a:ext uri="{FF2B5EF4-FFF2-40B4-BE49-F238E27FC236}">
                    <a16:creationId xmlns:a16="http://schemas.microsoft.com/office/drawing/2014/main" id="{1AA70F92-A059-B760-7E69-09D369AD6825}"/>
                  </a:ext>
                </a:extLst>
              </p:cNvPr>
              <p:cNvSpPr/>
              <p:nvPr/>
            </p:nvSpPr>
            <p:spPr>
              <a:xfrm>
                <a:off x="7218050" y="3713018"/>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Connector 139">
                <a:extLst>
                  <a:ext uri="{FF2B5EF4-FFF2-40B4-BE49-F238E27FC236}">
                    <a16:creationId xmlns:a16="http://schemas.microsoft.com/office/drawing/2014/main" id="{D95FCD71-D5A1-14F7-7D4E-5D5D449091A2}"/>
                  </a:ext>
                </a:extLst>
              </p:cNvPr>
              <p:cNvSpPr/>
              <p:nvPr/>
            </p:nvSpPr>
            <p:spPr>
              <a:xfrm>
                <a:off x="7370450" y="3865418"/>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Connector 140">
                <a:extLst>
                  <a:ext uri="{FF2B5EF4-FFF2-40B4-BE49-F238E27FC236}">
                    <a16:creationId xmlns:a16="http://schemas.microsoft.com/office/drawing/2014/main" id="{E0ACE021-4106-FA10-DE0D-50DD5B3B6C8A}"/>
                  </a:ext>
                </a:extLst>
              </p:cNvPr>
              <p:cNvSpPr/>
              <p:nvPr/>
            </p:nvSpPr>
            <p:spPr>
              <a:xfrm>
                <a:off x="7370450" y="33521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Connector 141">
                <a:extLst>
                  <a:ext uri="{FF2B5EF4-FFF2-40B4-BE49-F238E27FC236}">
                    <a16:creationId xmlns:a16="http://schemas.microsoft.com/office/drawing/2014/main" id="{2A17C343-D696-5F69-18C6-15728B6BC861}"/>
                  </a:ext>
                </a:extLst>
              </p:cNvPr>
              <p:cNvSpPr/>
              <p:nvPr/>
            </p:nvSpPr>
            <p:spPr>
              <a:xfrm>
                <a:off x="7522850" y="35045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Connector 142">
                <a:extLst>
                  <a:ext uri="{FF2B5EF4-FFF2-40B4-BE49-F238E27FC236}">
                    <a16:creationId xmlns:a16="http://schemas.microsoft.com/office/drawing/2014/main" id="{2141B572-2B55-9C2A-46A0-6CB5AD9AB80E}"/>
                  </a:ext>
                </a:extLst>
              </p:cNvPr>
              <p:cNvSpPr/>
              <p:nvPr/>
            </p:nvSpPr>
            <p:spPr>
              <a:xfrm>
                <a:off x="7675250" y="36569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Connector 143">
                <a:extLst>
                  <a:ext uri="{FF2B5EF4-FFF2-40B4-BE49-F238E27FC236}">
                    <a16:creationId xmlns:a16="http://schemas.microsoft.com/office/drawing/2014/main" id="{A7B6325C-54F2-2A3B-A035-54069853CE15}"/>
                  </a:ext>
                </a:extLst>
              </p:cNvPr>
              <p:cNvSpPr/>
              <p:nvPr/>
            </p:nvSpPr>
            <p:spPr>
              <a:xfrm>
                <a:off x="7827650" y="38093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Connector 144">
                <a:extLst>
                  <a:ext uri="{FF2B5EF4-FFF2-40B4-BE49-F238E27FC236}">
                    <a16:creationId xmlns:a16="http://schemas.microsoft.com/office/drawing/2014/main" id="{0D417CDF-B9F8-29C1-FCCD-3FE8DEA992C2}"/>
                  </a:ext>
                </a:extLst>
              </p:cNvPr>
              <p:cNvSpPr/>
              <p:nvPr/>
            </p:nvSpPr>
            <p:spPr>
              <a:xfrm>
                <a:off x="7760611" y="32676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Connector 145">
                <a:extLst>
                  <a:ext uri="{FF2B5EF4-FFF2-40B4-BE49-F238E27FC236}">
                    <a16:creationId xmlns:a16="http://schemas.microsoft.com/office/drawing/2014/main" id="{4DCFFCC1-92BD-6D75-2AD8-1B6F67FEFF09}"/>
                  </a:ext>
                </a:extLst>
              </p:cNvPr>
              <p:cNvSpPr/>
              <p:nvPr/>
            </p:nvSpPr>
            <p:spPr>
              <a:xfrm>
                <a:off x="7913011" y="34200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Connector 146">
                <a:extLst>
                  <a:ext uri="{FF2B5EF4-FFF2-40B4-BE49-F238E27FC236}">
                    <a16:creationId xmlns:a16="http://schemas.microsoft.com/office/drawing/2014/main" id="{CEEED473-D0E6-BB34-A244-FD0586575C31}"/>
                  </a:ext>
                </a:extLst>
              </p:cNvPr>
              <p:cNvSpPr/>
              <p:nvPr/>
            </p:nvSpPr>
            <p:spPr>
              <a:xfrm>
                <a:off x="8065411" y="35724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Connector 147">
                <a:extLst>
                  <a:ext uri="{FF2B5EF4-FFF2-40B4-BE49-F238E27FC236}">
                    <a16:creationId xmlns:a16="http://schemas.microsoft.com/office/drawing/2014/main" id="{EEB347F8-12F7-90CA-58FF-7EE1400ED5A1}"/>
                  </a:ext>
                </a:extLst>
              </p:cNvPr>
              <p:cNvSpPr/>
              <p:nvPr/>
            </p:nvSpPr>
            <p:spPr>
              <a:xfrm>
                <a:off x="8217811" y="37248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Connector 148">
                <a:extLst>
                  <a:ext uri="{FF2B5EF4-FFF2-40B4-BE49-F238E27FC236}">
                    <a16:creationId xmlns:a16="http://schemas.microsoft.com/office/drawing/2014/main" id="{26812C70-B849-D4FC-BB90-5469BC19605A}"/>
                  </a:ext>
                </a:extLst>
              </p:cNvPr>
              <p:cNvSpPr/>
              <p:nvPr/>
            </p:nvSpPr>
            <p:spPr>
              <a:xfrm>
                <a:off x="8370211" y="3877205"/>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Connector 149">
                <a:extLst>
                  <a:ext uri="{FF2B5EF4-FFF2-40B4-BE49-F238E27FC236}">
                    <a16:creationId xmlns:a16="http://schemas.microsoft.com/office/drawing/2014/main" id="{26A91B42-3F6B-518B-2D6F-1220EF49D45C}"/>
                  </a:ext>
                </a:extLst>
              </p:cNvPr>
              <p:cNvSpPr/>
              <p:nvPr/>
            </p:nvSpPr>
            <p:spPr>
              <a:xfrm>
                <a:off x="7980050" y="3961756"/>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Connector 150">
                <a:extLst>
                  <a:ext uri="{FF2B5EF4-FFF2-40B4-BE49-F238E27FC236}">
                    <a16:creationId xmlns:a16="http://schemas.microsoft.com/office/drawing/2014/main" id="{0885819C-50E6-8E18-055D-2D695CB56D55}"/>
                  </a:ext>
                </a:extLst>
              </p:cNvPr>
              <p:cNvSpPr/>
              <p:nvPr/>
            </p:nvSpPr>
            <p:spPr>
              <a:xfrm>
                <a:off x="7522850" y="4017818"/>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Connector 151">
                <a:extLst>
                  <a:ext uri="{FF2B5EF4-FFF2-40B4-BE49-F238E27FC236}">
                    <a16:creationId xmlns:a16="http://schemas.microsoft.com/office/drawing/2014/main" id="{DB08EDAD-AF25-7D91-5120-B1D06DA83E8E}"/>
                  </a:ext>
                </a:extLst>
              </p:cNvPr>
              <p:cNvSpPr/>
              <p:nvPr/>
            </p:nvSpPr>
            <p:spPr>
              <a:xfrm>
                <a:off x="8149493" y="32009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Connector 152">
                <a:extLst>
                  <a:ext uri="{FF2B5EF4-FFF2-40B4-BE49-F238E27FC236}">
                    <a16:creationId xmlns:a16="http://schemas.microsoft.com/office/drawing/2014/main" id="{B96879FD-058E-311B-AD0C-D30EB515AC34}"/>
                  </a:ext>
                </a:extLst>
              </p:cNvPr>
              <p:cNvSpPr/>
              <p:nvPr/>
            </p:nvSpPr>
            <p:spPr>
              <a:xfrm>
                <a:off x="8301893" y="33533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F1815015-BB74-08A5-C046-A2BD81DB0D99}"/>
                  </a:ext>
                </a:extLst>
              </p:cNvPr>
              <p:cNvSpPr/>
              <p:nvPr/>
            </p:nvSpPr>
            <p:spPr>
              <a:xfrm>
                <a:off x="8454293" y="35057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lowchart: Connector 154">
                <a:extLst>
                  <a:ext uri="{FF2B5EF4-FFF2-40B4-BE49-F238E27FC236}">
                    <a16:creationId xmlns:a16="http://schemas.microsoft.com/office/drawing/2014/main" id="{EC98B1A0-8F14-3E90-EAAC-DF1D9FB51923}"/>
                  </a:ext>
                </a:extLst>
              </p:cNvPr>
              <p:cNvSpPr/>
              <p:nvPr/>
            </p:nvSpPr>
            <p:spPr>
              <a:xfrm>
                <a:off x="8606693" y="36581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Connector 155">
                <a:extLst>
                  <a:ext uri="{FF2B5EF4-FFF2-40B4-BE49-F238E27FC236}">
                    <a16:creationId xmlns:a16="http://schemas.microsoft.com/office/drawing/2014/main" id="{A7AAC422-A7F8-871E-E964-5D0D9D27C89C}"/>
                  </a:ext>
                </a:extLst>
              </p:cNvPr>
              <p:cNvSpPr/>
              <p:nvPr/>
            </p:nvSpPr>
            <p:spPr>
              <a:xfrm>
                <a:off x="8759093" y="3810560"/>
                <a:ext cx="170722" cy="196830"/>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lowchart: Connector 51">
              <a:extLst>
                <a:ext uri="{FF2B5EF4-FFF2-40B4-BE49-F238E27FC236}">
                  <a16:creationId xmlns:a16="http://schemas.microsoft.com/office/drawing/2014/main" id="{7F5B2CD9-73A7-1533-2094-1EE8F4C30FDB}"/>
                </a:ext>
              </a:extLst>
            </p:cNvPr>
            <p:cNvSpPr/>
            <p:nvPr/>
          </p:nvSpPr>
          <p:spPr>
            <a:xfrm>
              <a:off x="7440717" y="539304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A32488B7-1A23-BA30-F40E-6A1EF02A634A}"/>
                </a:ext>
              </a:extLst>
            </p:cNvPr>
            <p:cNvSpPr/>
            <p:nvPr/>
          </p:nvSpPr>
          <p:spPr>
            <a:xfrm>
              <a:off x="7339329" y="539304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5590B625-E8C9-7E9C-5C5D-E3B359D37DDF}"/>
                </a:ext>
              </a:extLst>
            </p:cNvPr>
            <p:cNvSpPr/>
            <p:nvPr/>
          </p:nvSpPr>
          <p:spPr>
            <a:xfrm>
              <a:off x="7237941" y="539304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F161D04-B96B-B750-408D-9E27D64E3599}"/>
                </a:ext>
              </a:extLst>
            </p:cNvPr>
            <p:cNvSpPr/>
            <p:nvPr/>
          </p:nvSpPr>
          <p:spPr>
            <a:xfrm>
              <a:off x="7136553" y="539304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6D4472E4-A469-F20A-1F5E-8EAA1D040046}"/>
                </a:ext>
              </a:extLst>
            </p:cNvPr>
            <p:cNvSpPr/>
            <p:nvPr/>
          </p:nvSpPr>
          <p:spPr>
            <a:xfrm>
              <a:off x="7035165" y="539304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E0859BC1-E2E9-2C8E-38C8-D51F0EB869E8}"/>
                </a:ext>
              </a:extLst>
            </p:cNvPr>
            <p:cNvSpPr/>
            <p:nvPr/>
          </p:nvSpPr>
          <p:spPr>
            <a:xfrm>
              <a:off x="6933777" y="539304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B4C9FD6F-FC3C-43B1-FFD6-0764D810D4C3}"/>
                </a:ext>
              </a:extLst>
            </p:cNvPr>
            <p:cNvSpPr/>
            <p:nvPr/>
          </p:nvSpPr>
          <p:spPr>
            <a:xfrm>
              <a:off x="6832389" y="539304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9D521C20-366A-E32D-83A8-758C7521E8A0}"/>
                </a:ext>
              </a:extLst>
            </p:cNvPr>
            <p:cNvSpPr/>
            <p:nvPr/>
          </p:nvSpPr>
          <p:spPr>
            <a:xfrm>
              <a:off x="8150696" y="539701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6F4FCB3E-69B9-966C-6DAE-F5F67CEB9A12}"/>
                </a:ext>
              </a:extLst>
            </p:cNvPr>
            <p:cNvSpPr/>
            <p:nvPr/>
          </p:nvSpPr>
          <p:spPr>
            <a:xfrm>
              <a:off x="8049308" y="539701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3641FD02-13BF-9C05-6CF9-16D6A33DCCAE}"/>
                </a:ext>
              </a:extLst>
            </p:cNvPr>
            <p:cNvSpPr/>
            <p:nvPr/>
          </p:nvSpPr>
          <p:spPr>
            <a:xfrm>
              <a:off x="7947920" y="539701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a:extLst>
                <a:ext uri="{FF2B5EF4-FFF2-40B4-BE49-F238E27FC236}">
                  <a16:creationId xmlns:a16="http://schemas.microsoft.com/office/drawing/2014/main" id="{2D685BB7-97AF-60DA-00B0-C8327117E0BB}"/>
                </a:ext>
              </a:extLst>
            </p:cNvPr>
            <p:cNvSpPr/>
            <p:nvPr/>
          </p:nvSpPr>
          <p:spPr>
            <a:xfrm>
              <a:off x="7846532" y="539701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B1BF025E-D121-8CE7-1CBF-83AD4F79742F}"/>
                </a:ext>
              </a:extLst>
            </p:cNvPr>
            <p:cNvSpPr/>
            <p:nvPr/>
          </p:nvSpPr>
          <p:spPr>
            <a:xfrm>
              <a:off x="7745144" y="539701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a:extLst>
                <a:ext uri="{FF2B5EF4-FFF2-40B4-BE49-F238E27FC236}">
                  <a16:creationId xmlns:a16="http://schemas.microsoft.com/office/drawing/2014/main" id="{A3670E21-96E5-73D4-BFCF-3AB2538E42A4}"/>
                </a:ext>
              </a:extLst>
            </p:cNvPr>
            <p:cNvSpPr/>
            <p:nvPr/>
          </p:nvSpPr>
          <p:spPr>
            <a:xfrm>
              <a:off x="7643756" y="539701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03265A83-0EF7-C9A8-322C-12EF58A89D1D}"/>
                </a:ext>
              </a:extLst>
            </p:cNvPr>
            <p:cNvSpPr/>
            <p:nvPr/>
          </p:nvSpPr>
          <p:spPr>
            <a:xfrm>
              <a:off x="7542368" y="539701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DEB07B64-A7C6-296F-B534-F0F58235B3A3}"/>
                </a:ext>
              </a:extLst>
            </p:cNvPr>
            <p:cNvSpPr/>
            <p:nvPr/>
          </p:nvSpPr>
          <p:spPr>
            <a:xfrm>
              <a:off x="7213538" y="530680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FC796A39-D57A-AE73-B6DA-67C7AA843C8D}"/>
                </a:ext>
              </a:extLst>
            </p:cNvPr>
            <p:cNvSpPr/>
            <p:nvPr/>
          </p:nvSpPr>
          <p:spPr>
            <a:xfrm>
              <a:off x="7112150" y="530680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D0DCD049-2BC3-6D33-E0AB-198375AA017A}"/>
                </a:ext>
              </a:extLst>
            </p:cNvPr>
            <p:cNvSpPr/>
            <p:nvPr/>
          </p:nvSpPr>
          <p:spPr>
            <a:xfrm>
              <a:off x="7010762" y="530680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733D2A1A-FBBF-F7C1-F991-6727F858212A}"/>
                </a:ext>
              </a:extLst>
            </p:cNvPr>
            <p:cNvSpPr/>
            <p:nvPr/>
          </p:nvSpPr>
          <p:spPr>
            <a:xfrm>
              <a:off x="6909374" y="530680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Connector 69">
              <a:extLst>
                <a:ext uri="{FF2B5EF4-FFF2-40B4-BE49-F238E27FC236}">
                  <a16:creationId xmlns:a16="http://schemas.microsoft.com/office/drawing/2014/main" id="{A75857F3-AACE-4938-83AE-D09E4C3E9159}"/>
                </a:ext>
              </a:extLst>
            </p:cNvPr>
            <p:cNvSpPr/>
            <p:nvPr/>
          </p:nvSpPr>
          <p:spPr>
            <a:xfrm>
              <a:off x="6807986" y="530680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561F5396-1EB9-AAC7-7821-4A28E570E713}"/>
                </a:ext>
              </a:extLst>
            </p:cNvPr>
            <p:cNvSpPr/>
            <p:nvPr/>
          </p:nvSpPr>
          <p:spPr>
            <a:xfrm>
              <a:off x="6706598" y="530680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Connector 71">
              <a:extLst>
                <a:ext uri="{FF2B5EF4-FFF2-40B4-BE49-F238E27FC236}">
                  <a16:creationId xmlns:a16="http://schemas.microsoft.com/office/drawing/2014/main" id="{FA525A22-F00E-9827-17A1-822E3198B591}"/>
                </a:ext>
              </a:extLst>
            </p:cNvPr>
            <p:cNvSpPr/>
            <p:nvPr/>
          </p:nvSpPr>
          <p:spPr>
            <a:xfrm>
              <a:off x="6605210" y="530680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Connector 72">
              <a:extLst>
                <a:ext uri="{FF2B5EF4-FFF2-40B4-BE49-F238E27FC236}">
                  <a16:creationId xmlns:a16="http://schemas.microsoft.com/office/drawing/2014/main" id="{AFA05726-D76A-D59C-09FA-27777D9B353D}"/>
                </a:ext>
              </a:extLst>
            </p:cNvPr>
            <p:cNvSpPr/>
            <p:nvPr/>
          </p:nvSpPr>
          <p:spPr>
            <a:xfrm>
              <a:off x="7926121"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Connector 73">
              <a:extLst>
                <a:ext uri="{FF2B5EF4-FFF2-40B4-BE49-F238E27FC236}">
                  <a16:creationId xmlns:a16="http://schemas.microsoft.com/office/drawing/2014/main" id="{CE05CC6E-4D07-DC13-C97E-906BC80C7285}"/>
                </a:ext>
              </a:extLst>
            </p:cNvPr>
            <p:cNvSpPr/>
            <p:nvPr/>
          </p:nvSpPr>
          <p:spPr>
            <a:xfrm>
              <a:off x="7824733"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nnector 74">
              <a:extLst>
                <a:ext uri="{FF2B5EF4-FFF2-40B4-BE49-F238E27FC236}">
                  <a16:creationId xmlns:a16="http://schemas.microsoft.com/office/drawing/2014/main" id="{C8BF797E-C495-72BA-B5E5-CA292D1615F0}"/>
                </a:ext>
              </a:extLst>
            </p:cNvPr>
            <p:cNvSpPr/>
            <p:nvPr/>
          </p:nvSpPr>
          <p:spPr>
            <a:xfrm>
              <a:off x="7723345"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985307A9-7C3C-FD85-E1A2-68E12736DE02}"/>
                </a:ext>
              </a:extLst>
            </p:cNvPr>
            <p:cNvSpPr/>
            <p:nvPr/>
          </p:nvSpPr>
          <p:spPr>
            <a:xfrm>
              <a:off x="7621957"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a:extLst>
                <a:ext uri="{FF2B5EF4-FFF2-40B4-BE49-F238E27FC236}">
                  <a16:creationId xmlns:a16="http://schemas.microsoft.com/office/drawing/2014/main" id="{625C0AC5-39FE-8283-4D47-4FA743B49E67}"/>
                </a:ext>
              </a:extLst>
            </p:cNvPr>
            <p:cNvSpPr/>
            <p:nvPr/>
          </p:nvSpPr>
          <p:spPr>
            <a:xfrm>
              <a:off x="7520569"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Connector 77">
              <a:extLst>
                <a:ext uri="{FF2B5EF4-FFF2-40B4-BE49-F238E27FC236}">
                  <a16:creationId xmlns:a16="http://schemas.microsoft.com/office/drawing/2014/main" id="{CE3A54A9-C59A-A86F-9D1C-9FDD18CBA11D}"/>
                </a:ext>
              </a:extLst>
            </p:cNvPr>
            <p:cNvSpPr/>
            <p:nvPr/>
          </p:nvSpPr>
          <p:spPr>
            <a:xfrm>
              <a:off x="7419181"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a:extLst>
                <a:ext uri="{FF2B5EF4-FFF2-40B4-BE49-F238E27FC236}">
                  <a16:creationId xmlns:a16="http://schemas.microsoft.com/office/drawing/2014/main" id="{B3AA8FF1-E160-CF19-D882-21B27D614E2F}"/>
                </a:ext>
              </a:extLst>
            </p:cNvPr>
            <p:cNvSpPr/>
            <p:nvPr/>
          </p:nvSpPr>
          <p:spPr>
            <a:xfrm>
              <a:off x="7317793"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Connector 79">
              <a:extLst>
                <a:ext uri="{FF2B5EF4-FFF2-40B4-BE49-F238E27FC236}">
                  <a16:creationId xmlns:a16="http://schemas.microsoft.com/office/drawing/2014/main" id="{3D8973BD-5636-24A8-5E08-201EF0DEF9C8}"/>
                </a:ext>
              </a:extLst>
            </p:cNvPr>
            <p:cNvSpPr/>
            <p:nvPr/>
          </p:nvSpPr>
          <p:spPr>
            <a:xfrm>
              <a:off x="8650701" y="529415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Connector 80">
              <a:extLst>
                <a:ext uri="{FF2B5EF4-FFF2-40B4-BE49-F238E27FC236}">
                  <a16:creationId xmlns:a16="http://schemas.microsoft.com/office/drawing/2014/main" id="{8134979A-AB9C-9B8D-5028-F30F195B1D5B}"/>
                </a:ext>
              </a:extLst>
            </p:cNvPr>
            <p:cNvSpPr/>
            <p:nvPr/>
          </p:nvSpPr>
          <p:spPr>
            <a:xfrm>
              <a:off x="8549313" y="529415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A91E293F-CF5B-A444-D47B-23CD34B4BA20}"/>
                </a:ext>
              </a:extLst>
            </p:cNvPr>
            <p:cNvSpPr/>
            <p:nvPr/>
          </p:nvSpPr>
          <p:spPr>
            <a:xfrm>
              <a:off x="8447925" y="529415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23CF45C5-93CD-28E7-4243-53F5079938B0}"/>
                </a:ext>
              </a:extLst>
            </p:cNvPr>
            <p:cNvSpPr/>
            <p:nvPr/>
          </p:nvSpPr>
          <p:spPr>
            <a:xfrm>
              <a:off x="8346537" y="529415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098E0042-F08B-056F-73D1-A0354AFAEBF9}"/>
                </a:ext>
              </a:extLst>
            </p:cNvPr>
            <p:cNvSpPr/>
            <p:nvPr/>
          </p:nvSpPr>
          <p:spPr>
            <a:xfrm>
              <a:off x="8245149" y="529415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00F97635-AD82-1F5F-47DD-D286D9033596}"/>
                </a:ext>
              </a:extLst>
            </p:cNvPr>
            <p:cNvSpPr/>
            <p:nvPr/>
          </p:nvSpPr>
          <p:spPr>
            <a:xfrm>
              <a:off x="8143761" y="529415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Connector 85">
              <a:extLst>
                <a:ext uri="{FF2B5EF4-FFF2-40B4-BE49-F238E27FC236}">
                  <a16:creationId xmlns:a16="http://schemas.microsoft.com/office/drawing/2014/main" id="{6CE96428-BFB8-C668-9575-843D25DBD26B}"/>
                </a:ext>
              </a:extLst>
            </p:cNvPr>
            <p:cNvSpPr/>
            <p:nvPr/>
          </p:nvSpPr>
          <p:spPr>
            <a:xfrm>
              <a:off x="8042373" y="529415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01CC502-EEC7-2552-6BFD-E8C87CA4962C}"/>
                </a:ext>
              </a:extLst>
            </p:cNvPr>
            <p:cNvSpPr/>
            <p:nvPr/>
          </p:nvSpPr>
          <p:spPr>
            <a:xfrm>
              <a:off x="8748279" y="529513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Connector 87">
              <a:extLst>
                <a:ext uri="{FF2B5EF4-FFF2-40B4-BE49-F238E27FC236}">
                  <a16:creationId xmlns:a16="http://schemas.microsoft.com/office/drawing/2014/main" id="{A4B20DFD-BD9C-6D86-B080-E20CFCDF190C}"/>
                </a:ext>
              </a:extLst>
            </p:cNvPr>
            <p:cNvSpPr/>
            <p:nvPr/>
          </p:nvSpPr>
          <p:spPr>
            <a:xfrm>
              <a:off x="8646891"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B5311D1C-1076-DFC5-EFDC-BD7FF0A62040}"/>
                </a:ext>
              </a:extLst>
            </p:cNvPr>
            <p:cNvSpPr/>
            <p:nvPr/>
          </p:nvSpPr>
          <p:spPr>
            <a:xfrm>
              <a:off x="8545503"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Connector 89">
              <a:extLst>
                <a:ext uri="{FF2B5EF4-FFF2-40B4-BE49-F238E27FC236}">
                  <a16:creationId xmlns:a16="http://schemas.microsoft.com/office/drawing/2014/main" id="{CCC6C2C1-8F82-F23C-C6F0-A79D2EB1723D}"/>
                </a:ext>
              </a:extLst>
            </p:cNvPr>
            <p:cNvSpPr/>
            <p:nvPr/>
          </p:nvSpPr>
          <p:spPr>
            <a:xfrm>
              <a:off x="8444115"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Connector 90">
              <a:extLst>
                <a:ext uri="{FF2B5EF4-FFF2-40B4-BE49-F238E27FC236}">
                  <a16:creationId xmlns:a16="http://schemas.microsoft.com/office/drawing/2014/main" id="{9D034CAC-951B-1B22-E7F3-4B735680A538}"/>
                </a:ext>
              </a:extLst>
            </p:cNvPr>
            <p:cNvSpPr/>
            <p:nvPr/>
          </p:nvSpPr>
          <p:spPr>
            <a:xfrm>
              <a:off x="8342727"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Connector 91">
              <a:extLst>
                <a:ext uri="{FF2B5EF4-FFF2-40B4-BE49-F238E27FC236}">
                  <a16:creationId xmlns:a16="http://schemas.microsoft.com/office/drawing/2014/main" id="{F241890B-A666-7FE0-570B-7601E469F947}"/>
                </a:ext>
              </a:extLst>
            </p:cNvPr>
            <p:cNvSpPr/>
            <p:nvPr/>
          </p:nvSpPr>
          <p:spPr>
            <a:xfrm>
              <a:off x="8241339"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a:extLst>
                <a:ext uri="{FF2B5EF4-FFF2-40B4-BE49-F238E27FC236}">
                  <a16:creationId xmlns:a16="http://schemas.microsoft.com/office/drawing/2014/main" id="{5CE1293A-DBD5-6CED-6D4A-77D702816985}"/>
                </a:ext>
              </a:extLst>
            </p:cNvPr>
            <p:cNvSpPr/>
            <p:nvPr/>
          </p:nvSpPr>
          <p:spPr>
            <a:xfrm>
              <a:off x="8139951" y="5302116"/>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8D07527A-455F-E25F-DFF5-DB688FFBAF83}"/>
                </a:ext>
              </a:extLst>
            </p:cNvPr>
            <p:cNvSpPr/>
            <p:nvPr/>
          </p:nvSpPr>
          <p:spPr>
            <a:xfrm>
              <a:off x="8859573" y="539439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Connector 94">
              <a:extLst>
                <a:ext uri="{FF2B5EF4-FFF2-40B4-BE49-F238E27FC236}">
                  <a16:creationId xmlns:a16="http://schemas.microsoft.com/office/drawing/2014/main" id="{D4A81A16-4E09-4DFE-329B-A02CF637B528}"/>
                </a:ext>
              </a:extLst>
            </p:cNvPr>
            <p:cNvSpPr/>
            <p:nvPr/>
          </p:nvSpPr>
          <p:spPr>
            <a:xfrm>
              <a:off x="8758185" y="539439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Connector 95">
              <a:extLst>
                <a:ext uri="{FF2B5EF4-FFF2-40B4-BE49-F238E27FC236}">
                  <a16:creationId xmlns:a16="http://schemas.microsoft.com/office/drawing/2014/main" id="{2A08A154-1A1E-6ACF-2E64-16DE34DC05EE}"/>
                </a:ext>
              </a:extLst>
            </p:cNvPr>
            <p:cNvSpPr/>
            <p:nvPr/>
          </p:nvSpPr>
          <p:spPr>
            <a:xfrm>
              <a:off x="8656797" y="539439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a:extLst>
                <a:ext uri="{FF2B5EF4-FFF2-40B4-BE49-F238E27FC236}">
                  <a16:creationId xmlns:a16="http://schemas.microsoft.com/office/drawing/2014/main" id="{365893AE-C7CE-8F6F-D992-E17E610655CD}"/>
                </a:ext>
              </a:extLst>
            </p:cNvPr>
            <p:cNvSpPr/>
            <p:nvPr/>
          </p:nvSpPr>
          <p:spPr>
            <a:xfrm>
              <a:off x="8555409" y="539439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21A32EF1-AF84-693F-8189-83FB39918F16}"/>
                </a:ext>
              </a:extLst>
            </p:cNvPr>
            <p:cNvSpPr/>
            <p:nvPr/>
          </p:nvSpPr>
          <p:spPr>
            <a:xfrm>
              <a:off x="8454021" y="539439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D10A9691-4F54-BE60-749A-7BD31AA3BF6F}"/>
                </a:ext>
              </a:extLst>
            </p:cNvPr>
            <p:cNvSpPr/>
            <p:nvPr/>
          </p:nvSpPr>
          <p:spPr>
            <a:xfrm>
              <a:off x="8352633" y="539439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a:extLst>
                <a:ext uri="{FF2B5EF4-FFF2-40B4-BE49-F238E27FC236}">
                  <a16:creationId xmlns:a16="http://schemas.microsoft.com/office/drawing/2014/main" id="{C90A96DA-1B58-D419-A899-5BC077400D97}"/>
                </a:ext>
              </a:extLst>
            </p:cNvPr>
            <p:cNvSpPr/>
            <p:nvPr/>
          </p:nvSpPr>
          <p:spPr>
            <a:xfrm>
              <a:off x="8251245" y="539439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a:extLst>
                <a:ext uri="{FF2B5EF4-FFF2-40B4-BE49-F238E27FC236}">
                  <a16:creationId xmlns:a16="http://schemas.microsoft.com/office/drawing/2014/main" id="{C1FD0287-0C37-3B3E-DB79-57FF7CA7B98A}"/>
                </a:ext>
              </a:extLst>
            </p:cNvPr>
            <p:cNvSpPr/>
            <p:nvPr/>
          </p:nvSpPr>
          <p:spPr>
            <a:xfrm>
              <a:off x="7286105" y="5210467"/>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a:extLst>
                <a:ext uri="{FF2B5EF4-FFF2-40B4-BE49-F238E27FC236}">
                  <a16:creationId xmlns:a16="http://schemas.microsoft.com/office/drawing/2014/main" id="{84B62822-409A-8D3A-E6D9-4E16880F7520}"/>
                </a:ext>
              </a:extLst>
            </p:cNvPr>
            <p:cNvSpPr/>
            <p:nvPr/>
          </p:nvSpPr>
          <p:spPr>
            <a:xfrm>
              <a:off x="7184717" y="5210467"/>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a:extLst>
                <a:ext uri="{FF2B5EF4-FFF2-40B4-BE49-F238E27FC236}">
                  <a16:creationId xmlns:a16="http://schemas.microsoft.com/office/drawing/2014/main" id="{4693B063-F8B6-3656-A282-63E561D89BFF}"/>
                </a:ext>
              </a:extLst>
            </p:cNvPr>
            <p:cNvSpPr/>
            <p:nvPr/>
          </p:nvSpPr>
          <p:spPr>
            <a:xfrm>
              <a:off x="7083329" y="5210467"/>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122627EA-6776-BD95-DDB9-57E08749FE77}"/>
                </a:ext>
              </a:extLst>
            </p:cNvPr>
            <p:cNvSpPr/>
            <p:nvPr/>
          </p:nvSpPr>
          <p:spPr>
            <a:xfrm>
              <a:off x="6981941" y="5210467"/>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Connector 104">
              <a:extLst>
                <a:ext uri="{FF2B5EF4-FFF2-40B4-BE49-F238E27FC236}">
                  <a16:creationId xmlns:a16="http://schemas.microsoft.com/office/drawing/2014/main" id="{912BBC4E-B059-74A9-E7E5-F8B5CB472010}"/>
                </a:ext>
              </a:extLst>
            </p:cNvPr>
            <p:cNvSpPr/>
            <p:nvPr/>
          </p:nvSpPr>
          <p:spPr>
            <a:xfrm>
              <a:off x="6880553" y="5210467"/>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6FBC51C6-1A06-718F-7F35-3312673EB2CA}"/>
                </a:ext>
              </a:extLst>
            </p:cNvPr>
            <p:cNvSpPr/>
            <p:nvPr/>
          </p:nvSpPr>
          <p:spPr>
            <a:xfrm>
              <a:off x="6779165" y="5210467"/>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Connector 106">
              <a:extLst>
                <a:ext uri="{FF2B5EF4-FFF2-40B4-BE49-F238E27FC236}">
                  <a16:creationId xmlns:a16="http://schemas.microsoft.com/office/drawing/2014/main" id="{A86C82AC-AD69-4D21-38D8-00046AC1FF34}"/>
                </a:ext>
              </a:extLst>
            </p:cNvPr>
            <p:cNvSpPr/>
            <p:nvPr/>
          </p:nvSpPr>
          <p:spPr>
            <a:xfrm>
              <a:off x="6677777" y="5210467"/>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a:extLst>
                <a:ext uri="{FF2B5EF4-FFF2-40B4-BE49-F238E27FC236}">
                  <a16:creationId xmlns:a16="http://schemas.microsoft.com/office/drawing/2014/main" id="{21E0F7F5-7219-3581-02F1-D4F6B48A26A4}"/>
                </a:ext>
              </a:extLst>
            </p:cNvPr>
            <p:cNvSpPr/>
            <p:nvPr/>
          </p:nvSpPr>
          <p:spPr>
            <a:xfrm>
              <a:off x="8005797" y="520613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a:extLst>
                <a:ext uri="{FF2B5EF4-FFF2-40B4-BE49-F238E27FC236}">
                  <a16:creationId xmlns:a16="http://schemas.microsoft.com/office/drawing/2014/main" id="{766E117A-A8E8-EE06-14C3-09AE881CF4A7}"/>
                </a:ext>
              </a:extLst>
            </p:cNvPr>
            <p:cNvSpPr/>
            <p:nvPr/>
          </p:nvSpPr>
          <p:spPr>
            <a:xfrm>
              <a:off x="7904409" y="520613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Connector 109">
              <a:extLst>
                <a:ext uri="{FF2B5EF4-FFF2-40B4-BE49-F238E27FC236}">
                  <a16:creationId xmlns:a16="http://schemas.microsoft.com/office/drawing/2014/main" id="{D13CB460-EFBA-1592-0F3A-F465ABC5C180}"/>
                </a:ext>
              </a:extLst>
            </p:cNvPr>
            <p:cNvSpPr/>
            <p:nvPr/>
          </p:nvSpPr>
          <p:spPr>
            <a:xfrm>
              <a:off x="7803021" y="520613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Connector 110">
              <a:extLst>
                <a:ext uri="{FF2B5EF4-FFF2-40B4-BE49-F238E27FC236}">
                  <a16:creationId xmlns:a16="http://schemas.microsoft.com/office/drawing/2014/main" id="{9319F99A-E9B2-18D4-C8CB-D0D885647955}"/>
                </a:ext>
              </a:extLst>
            </p:cNvPr>
            <p:cNvSpPr/>
            <p:nvPr/>
          </p:nvSpPr>
          <p:spPr>
            <a:xfrm>
              <a:off x="7701633" y="520613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a:extLst>
                <a:ext uri="{FF2B5EF4-FFF2-40B4-BE49-F238E27FC236}">
                  <a16:creationId xmlns:a16="http://schemas.microsoft.com/office/drawing/2014/main" id="{1AFF1AFB-213D-B71F-A7DD-C13DEE972C5A}"/>
                </a:ext>
              </a:extLst>
            </p:cNvPr>
            <p:cNvSpPr/>
            <p:nvPr/>
          </p:nvSpPr>
          <p:spPr>
            <a:xfrm>
              <a:off x="7600245" y="520613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51AB3CD3-5374-537C-D5A7-FDD67996858C}"/>
                </a:ext>
              </a:extLst>
            </p:cNvPr>
            <p:cNvSpPr/>
            <p:nvPr/>
          </p:nvSpPr>
          <p:spPr>
            <a:xfrm>
              <a:off x="7498857" y="520613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Connector 113">
              <a:extLst>
                <a:ext uri="{FF2B5EF4-FFF2-40B4-BE49-F238E27FC236}">
                  <a16:creationId xmlns:a16="http://schemas.microsoft.com/office/drawing/2014/main" id="{B96F2BF5-D130-5731-FFD7-73A996E4325C}"/>
                </a:ext>
              </a:extLst>
            </p:cNvPr>
            <p:cNvSpPr/>
            <p:nvPr/>
          </p:nvSpPr>
          <p:spPr>
            <a:xfrm>
              <a:off x="7397469" y="5206138"/>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Connector 114">
              <a:extLst>
                <a:ext uri="{FF2B5EF4-FFF2-40B4-BE49-F238E27FC236}">
                  <a16:creationId xmlns:a16="http://schemas.microsoft.com/office/drawing/2014/main" id="{F5F979A3-0639-0E57-2C10-6B995F1CF0E5}"/>
                </a:ext>
              </a:extLst>
            </p:cNvPr>
            <p:cNvSpPr/>
            <p:nvPr/>
          </p:nvSpPr>
          <p:spPr>
            <a:xfrm>
              <a:off x="8712003" y="520478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Connector 115">
              <a:extLst>
                <a:ext uri="{FF2B5EF4-FFF2-40B4-BE49-F238E27FC236}">
                  <a16:creationId xmlns:a16="http://schemas.microsoft.com/office/drawing/2014/main" id="{3A24F454-0FC0-E6D0-9150-BE5F50FC5CAA}"/>
                </a:ext>
              </a:extLst>
            </p:cNvPr>
            <p:cNvSpPr/>
            <p:nvPr/>
          </p:nvSpPr>
          <p:spPr>
            <a:xfrm>
              <a:off x="8610615" y="520478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Connector 116">
              <a:extLst>
                <a:ext uri="{FF2B5EF4-FFF2-40B4-BE49-F238E27FC236}">
                  <a16:creationId xmlns:a16="http://schemas.microsoft.com/office/drawing/2014/main" id="{D268CC10-F132-1FEE-B559-672D833884B9}"/>
                </a:ext>
              </a:extLst>
            </p:cNvPr>
            <p:cNvSpPr/>
            <p:nvPr/>
          </p:nvSpPr>
          <p:spPr>
            <a:xfrm>
              <a:off x="8509227" y="520478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Connector 117">
              <a:extLst>
                <a:ext uri="{FF2B5EF4-FFF2-40B4-BE49-F238E27FC236}">
                  <a16:creationId xmlns:a16="http://schemas.microsoft.com/office/drawing/2014/main" id="{B9ED425C-18C7-FC0A-F668-D96A62964FC4}"/>
                </a:ext>
              </a:extLst>
            </p:cNvPr>
            <p:cNvSpPr/>
            <p:nvPr/>
          </p:nvSpPr>
          <p:spPr>
            <a:xfrm>
              <a:off x="8407839" y="520478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Connector 118">
              <a:extLst>
                <a:ext uri="{FF2B5EF4-FFF2-40B4-BE49-F238E27FC236}">
                  <a16:creationId xmlns:a16="http://schemas.microsoft.com/office/drawing/2014/main" id="{59C99EB8-F464-96F5-7062-F2BB2C3F4262}"/>
                </a:ext>
              </a:extLst>
            </p:cNvPr>
            <p:cNvSpPr/>
            <p:nvPr/>
          </p:nvSpPr>
          <p:spPr>
            <a:xfrm>
              <a:off x="8306451" y="520478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Connector 119">
              <a:extLst>
                <a:ext uri="{FF2B5EF4-FFF2-40B4-BE49-F238E27FC236}">
                  <a16:creationId xmlns:a16="http://schemas.microsoft.com/office/drawing/2014/main" id="{70E2C9A3-F224-AD77-D77F-00A7CC7163BD}"/>
                </a:ext>
              </a:extLst>
            </p:cNvPr>
            <p:cNvSpPr/>
            <p:nvPr/>
          </p:nvSpPr>
          <p:spPr>
            <a:xfrm>
              <a:off x="8205063" y="520478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Connector 120">
              <a:extLst>
                <a:ext uri="{FF2B5EF4-FFF2-40B4-BE49-F238E27FC236}">
                  <a16:creationId xmlns:a16="http://schemas.microsoft.com/office/drawing/2014/main" id="{50270F05-D675-B97C-9EA4-17D5F422A9DB}"/>
                </a:ext>
              </a:extLst>
            </p:cNvPr>
            <p:cNvSpPr/>
            <p:nvPr/>
          </p:nvSpPr>
          <p:spPr>
            <a:xfrm>
              <a:off x="8103675" y="520478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Connector 121">
              <a:extLst>
                <a:ext uri="{FF2B5EF4-FFF2-40B4-BE49-F238E27FC236}">
                  <a16:creationId xmlns:a16="http://schemas.microsoft.com/office/drawing/2014/main" id="{0E6EDDCA-3D3E-ACE8-0CD5-46E7304FC40A}"/>
                </a:ext>
              </a:extLst>
            </p:cNvPr>
            <p:cNvSpPr/>
            <p:nvPr/>
          </p:nvSpPr>
          <p:spPr>
            <a:xfrm>
              <a:off x="7025972" y="513119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Connector 122">
              <a:extLst>
                <a:ext uri="{FF2B5EF4-FFF2-40B4-BE49-F238E27FC236}">
                  <a16:creationId xmlns:a16="http://schemas.microsoft.com/office/drawing/2014/main" id="{139EF262-BFAB-D3E8-DBE9-00279BA7D857}"/>
                </a:ext>
              </a:extLst>
            </p:cNvPr>
            <p:cNvSpPr/>
            <p:nvPr/>
          </p:nvSpPr>
          <p:spPr>
            <a:xfrm>
              <a:off x="6924584" y="513119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Connector 123">
              <a:extLst>
                <a:ext uri="{FF2B5EF4-FFF2-40B4-BE49-F238E27FC236}">
                  <a16:creationId xmlns:a16="http://schemas.microsoft.com/office/drawing/2014/main" id="{5BF3C304-FEE0-D4A5-FA01-05B2863E6965}"/>
                </a:ext>
              </a:extLst>
            </p:cNvPr>
            <p:cNvSpPr/>
            <p:nvPr/>
          </p:nvSpPr>
          <p:spPr>
            <a:xfrm>
              <a:off x="6823196" y="513119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Connector 124">
              <a:extLst>
                <a:ext uri="{FF2B5EF4-FFF2-40B4-BE49-F238E27FC236}">
                  <a16:creationId xmlns:a16="http://schemas.microsoft.com/office/drawing/2014/main" id="{0EFD79A5-3024-0A7A-BA50-D51DDB538B25}"/>
                </a:ext>
              </a:extLst>
            </p:cNvPr>
            <p:cNvSpPr/>
            <p:nvPr/>
          </p:nvSpPr>
          <p:spPr>
            <a:xfrm>
              <a:off x="6721808" y="5131194"/>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Connector 125">
              <a:extLst>
                <a:ext uri="{FF2B5EF4-FFF2-40B4-BE49-F238E27FC236}">
                  <a16:creationId xmlns:a16="http://schemas.microsoft.com/office/drawing/2014/main" id="{A6E1CB29-877C-C47B-5129-411078C2F502}"/>
                </a:ext>
              </a:extLst>
            </p:cNvPr>
            <p:cNvSpPr/>
            <p:nvPr/>
          </p:nvSpPr>
          <p:spPr>
            <a:xfrm>
              <a:off x="8661391" y="5122711"/>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Connector 126">
              <a:extLst>
                <a:ext uri="{FF2B5EF4-FFF2-40B4-BE49-F238E27FC236}">
                  <a16:creationId xmlns:a16="http://schemas.microsoft.com/office/drawing/2014/main" id="{554D0650-8F12-DB8A-C250-1E38226796C0}"/>
                </a:ext>
              </a:extLst>
            </p:cNvPr>
            <p:cNvSpPr/>
            <p:nvPr/>
          </p:nvSpPr>
          <p:spPr>
            <a:xfrm>
              <a:off x="9148124" y="5288393"/>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a:extLst>
                <a:ext uri="{FF2B5EF4-FFF2-40B4-BE49-F238E27FC236}">
                  <a16:creationId xmlns:a16="http://schemas.microsoft.com/office/drawing/2014/main" id="{CAB208BE-0CF3-A807-BC83-D38FBA9833A3}"/>
                </a:ext>
              </a:extLst>
            </p:cNvPr>
            <p:cNvSpPr/>
            <p:nvPr/>
          </p:nvSpPr>
          <p:spPr>
            <a:xfrm>
              <a:off x="9046736" y="5288393"/>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Connector 128">
              <a:extLst>
                <a:ext uri="{FF2B5EF4-FFF2-40B4-BE49-F238E27FC236}">
                  <a16:creationId xmlns:a16="http://schemas.microsoft.com/office/drawing/2014/main" id="{96EA84F5-7788-2028-5EA7-1BDE6C38A0E7}"/>
                </a:ext>
              </a:extLst>
            </p:cNvPr>
            <p:cNvSpPr/>
            <p:nvPr/>
          </p:nvSpPr>
          <p:spPr>
            <a:xfrm>
              <a:off x="8945348" y="5288393"/>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nnector 129">
              <a:extLst>
                <a:ext uri="{FF2B5EF4-FFF2-40B4-BE49-F238E27FC236}">
                  <a16:creationId xmlns:a16="http://schemas.microsoft.com/office/drawing/2014/main" id="{156D67DF-6A79-C2EB-BD71-35768E084DD0}"/>
                </a:ext>
              </a:extLst>
            </p:cNvPr>
            <p:cNvSpPr/>
            <p:nvPr/>
          </p:nvSpPr>
          <p:spPr>
            <a:xfrm>
              <a:off x="8843960" y="5288393"/>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Connector 130">
              <a:extLst>
                <a:ext uri="{FF2B5EF4-FFF2-40B4-BE49-F238E27FC236}">
                  <a16:creationId xmlns:a16="http://schemas.microsoft.com/office/drawing/2014/main" id="{B795A830-584A-75C5-DCDA-C02DD235AD0E}"/>
                </a:ext>
              </a:extLst>
            </p:cNvPr>
            <p:cNvSpPr/>
            <p:nvPr/>
          </p:nvSpPr>
          <p:spPr>
            <a:xfrm>
              <a:off x="9010614" y="5206633"/>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Connector 131">
              <a:extLst>
                <a:ext uri="{FF2B5EF4-FFF2-40B4-BE49-F238E27FC236}">
                  <a16:creationId xmlns:a16="http://schemas.microsoft.com/office/drawing/2014/main" id="{7C6CAFE4-D09E-49F2-5CA7-75BC6EC7E851}"/>
                </a:ext>
              </a:extLst>
            </p:cNvPr>
            <p:cNvSpPr/>
            <p:nvPr/>
          </p:nvSpPr>
          <p:spPr>
            <a:xfrm>
              <a:off x="8909226" y="5206633"/>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Connector 132">
              <a:extLst>
                <a:ext uri="{FF2B5EF4-FFF2-40B4-BE49-F238E27FC236}">
                  <a16:creationId xmlns:a16="http://schemas.microsoft.com/office/drawing/2014/main" id="{A552E3A7-B7E2-EEE5-D610-491D0EB9BD5A}"/>
                </a:ext>
              </a:extLst>
            </p:cNvPr>
            <p:cNvSpPr/>
            <p:nvPr/>
          </p:nvSpPr>
          <p:spPr>
            <a:xfrm>
              <a:off x="8807838" y="5206633"/>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Connector 133">
              <a:extLst>
                <a:ext uri="{FF2B5EF4-FFF2-40B4-BE49-F238E27FC236}">
                  <a16:creationId xmlns:a16="http://schemas.microsoft.com/office/drawing/2014/main" id="{850EB761-8A4D-A0E0-E8CF-E54BC1F0A13D}"/>
                </a:ext>
              </a:extLst>
            </p:cNvPr>
            <p:cNvSpPr/>
            <p:nvPr/>
          </p:nvSpPr>
          <p:spPr>
            <a:xfrm>
              <a:off x="8962828" y="511956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Connector 134">
              <a:extLst>
                <a:ext uri="{FF2B5EF4-FFF2-40B4-BE49-F238E27FC236}">
                  <a16:creationId xmlns:a16="http://schemas.microsoft.com/office/drawing/2014/main" id="{489030DE-FF3C-FF67-33EF-5C93267D4F6A}"/>
                </a:ext>
              </a:extLst>
            </p:cNvPr>
            <p:cNvSpPr/>
            <p:nvPr/>
          </p:nvSpPr>
          <p:spPr>
            <a:xfrm>
              <a:off x="8861440" y="511956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Connector 135">
              <a:extLst>
                <a:ext uri="{FF2B5EF4-FFF2-40B4-BE49-F238E27FC236}">
                  <a16:creationId xmlns:a16="http://schemas.microsoft.com/office/drawing/2014/main" id="{5A02B768-FD76-339D-5936-DB42B97A3B8E}"/>
                </a:ext>
              </a:extLst>
            </p:cNvPr>
            <p:cNvSpPr/>
            <p:nvPr/>
          </p:nvSpPr>
          <p:spPr>
            <a:xfrm>
              <a:off x="8760052" y="5119569"/>
              <a:ext cx="73152" cy="7315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FD8EFB4D-19A0-4613-B897-D84262892F6A}"/>
              </a:ext>
            </a:extLst>
          </p:cNvPr>
          <p:cNvGrpSpPr/>
          <p:nvPr/>
        </p:nvGrpSpPr>
        <p:grpSpPr>
          <a:xfrm>
            <a:off x="1898674" y="5157350"/>
            <a:ext cx="1547640" cy="1448810"/>
            <a:chOff x="270864" y="3475340"/>
            <a:chExt cx="2728138" cy="2437258"/>
          </a:xfrm>
        </p:grpSpPr>
        <p:grpSp>
          <p:nvGrpSpPr>
            <p:cNvPr id="207" name="Group 206">
              <a:extLst>
                <a:ext uri="{FF2B5EF4-FFF2-40B4-BE49-F238E27FC236}">
                  <a16:creationId xmlns:a16="http://schemas.microsoft.com/office/drawing/2014/main" id="{287009E2-A0AD-9277-FC06-C91C0FFFD3F7}"/>
                </a:ext>
              </a:extLst>
            </p:cNvPr>
            <p:cNvGrpSpPr/>
            <p:nvPr/>
          </p:nvGrpSpPr>
          <p:grpSpPr>
            <a:xfrm>
              <a:off x="2116222" y="3475340"/>
              <a:ext cx="882780" cy="2023060"/>
              <a:chOff x="392257" y="2925201"/>
              <a:chExt cx="1330960" cy="2470223"/>
            </a:xfrm>
          </p:grpSpPr>
          <p:sp>
            <p:nvSpPr>
              <p:cNvPr id="240" name="Cylinder 239">
                <a:extLst>
                  <a:ext uri="{FF2B5EF4-FFF2-40B4-BE49-F238E27FC236}">
                    <a16:creationId xmlns:a16="http://schemas.microsoft.com/office/drawing/2014/main" id="{467FB266-BF9D-8F00-B389-DBE9D0153F5F}"/>
                  </a:ext>
                </a:extLst>
              </p:cNvPr>
              <p:cNvSpPr/>
              <p:nvPr/>
            </p:nvSpPr>
            <p:spPr>
              <a:xfrm>
                <a:off x="392257" y="3759664"/>
                <a:ext cx="1330960" cy="1635760"/>
              </a:xfrm>
              <a:prstGeom prst="ca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Arrow: Down 240">
                <a:extLst>
                  <a:ext uri="{FF2B5EF4-FFF2-40B4-BE49-F238E27FC236}">
                    <a16:creationId xmlns:a16="http://schemas.microsoft.com/office/drawing/2014/main" id="{7BC3CFC7-82F6-1973-8CE1-07E501BE9BB6}"/>
                  </a:ext>
                </a:extLst>
              </p:cNvPr>
              <p:cNvSpPr/>
              <p:nvPr/>
            </p:nvSpPr>
            <p:spPr>
              <a:xfrm>
                <a:off x="871866" y="2925201"/>
                <a:ext cx="345440" cy="731520"/>
              </a:xfrm>
              <a:prstGeom prst="down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15B9885B-9689-D888-8337-160A2824F386}"/>
                </a:ext>
              </a:extLst>
            </p:cNvPr>
            <p:cNvGrpSpPr/>
            <p:nvPr/>
          </p:nvGrpSpPr>
          <p:grpSpPr>
            <a:xfrm>
              <a:off x="270864" y="3956532"/>
              <a:ext cx="1532315" cy="1541868"/>
              <a:chOff x="2592645" y="1713188"/>
              <a:chExt cx="5468789" cy="4309240"/>
            </a:xfrm>
          </p:grpSpPr>
          <p:sp>
            <p:nvSpPr>
              <p:cNvPr id="237" name="Rectangle: Rounded Corners 236">
                <a:extLst>
                  <a:ext uri="{FF2B5EF4-FFF2-40B4-BE49-F238E27FC236}">
                    <a16:creationId xmlns:a16="http://schemas.microsoft.com/office/drawing/2014/main" id="{CF96B279-AB02-8C85-92E2-5FB702AAEF77}"/>
                  </a:ext>
                </a:extLst>
              </p:cNvPr>
              <p:cNvSpPr/>
              <p:nvPr/>
            </p:nvSpPr>
            <p:spPr>
              <a:xfrm>
                <a:off x="2592645" y="1920157"/>
                <a:ext cx="5468786" cy="4102271"/>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Rounded Corners 237">
                <a:extLst>
                  <a:ext uri="{FF2B5EF4-FFF2-40B4-BE49-F238E27FC236}">
                    <a16:creationId xmlns:a16="http://schemas.microsoft.com/office/drawing/2014/main" id="{A9F2F493-9102-5541-E5AB-3E535199140B}"/>
                  </a:ext>
                </a:extLst>
              </p:cNvPr>
              <p:cNvSpPr/>
              <p:nvPr/>
            </p:nvSpPr>
            <p:spPr>
              <a:xfrm>
                <a:off x="2592645" y="1713188"/>
                <a:ext cx="5468789" cy="529136"/>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F15BEB29-F5FA-637F-D25A-E7B2D39E5550}"/>
                  </a:ext>
                </a:extLst>
              </p:cNvPr>
              <p:cNvSpPr/>
              <p:nvPr/>
            </p:nvSpPr>
            <p:spPr>
              <a:xfrm flipH="1">
                <a:off x="5230472" y="2318414"/>
                <a:ext cx="193128" cy="3627922"/>
              </a:xfrm>
              <a:prstGeom prst="rect">
                <a:avLst/>
              </a:prstGeom>
              <a:solidFill>
                <a:schemeClr val="bg1"/>
              </a:solidFill>
              <a:ln w="28575">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48607134-140E-C08F-4862-3F9D20E9D408}"/>
                </a:ext>
              </a:extLst>
            </p:cNvPr>
            <p:cNvGrpSpPr/>
            <p:nvPr/>
          </p:nvGrpSpPr>
          <p:grpSpPr>
            <a:xfrm>
              <a:off x="1180504" y="4245976"/>
              <a:ext cx="216108" cy="189328"/>
              <a:chOff x="4050177" y="2888385"/>
              <a:chExt cx="317414" cy="290212"/>
            </a:xfrm>
          </p:grpSpPr>
          <p:sp>
            <p:nvSpPr>
              <p:cNvPr id="234" name="Flowchart: Connector 233">
                <a:extLst>
                  <a:ext uri="{FF2B5EF4-FFF2-40B4-BE49-F238E27FC236}">
                    <a16:creationId xmlns:a16="http://schemas.microsoft.com/office/drawing/2014/main" id="{28E9BD63-A633-67F2-0BE9-F9249E15DAB3}"/>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Connector 234">
                <a:extLst>
                  <a:ext uri="{FF2B5EF4-FFF2-40B4-BE49-F238E27FC236}">
                    <a16:creationId xmlns:a16="http://schemas.microsoft.com/office/drawing/2014/main" id="{11B98BDD-1044-23BA-FA5A-A638B7A5DE02}"/>
                  </a:ext>
                </a:extLst>
              </p:cNvPr>
              <p:cNvSpPr/>
              <p:nvPr/>
            </p:nvSpPr>
            <p:spPr>
              <a:xfrm rot="18974392">
                <a:off x="4050177" y="3015754"/>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Connector 235">
                <a:extLst>
                  <a:ext uri="{FF2B5EF4-FFF2-40B4-BE49-F238E27FC236}">
                    <a16:creationId xmlns:a16="http://schemas.microsoft.com/office/drawing/2014/main" id="{2856CAB2-AA22-B5DF-EE35-EDEB69BC57B8}"/>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1BEDA102-9B34-44EE-DF9E-68B447598FE1}"/>
                </a:ext>
              </a:extLst>
            </p:cNvPr>
            <p:cNvGrpSpPr/>
            <p:nvPr/>
          </p:nvGrpSpPr>
          <p:grpSpPr>
            <a:xfrm>
              <a:off x="1479458" y="4518964"/>
              <a:ext cx="216108" cy="189328"/>
              <a:chOff x="4050177" y="2888385"/>
              <a:chExt cx="317414" cy="290212"/>
            </a:xfrm>
          </p:grpSpPr>
          <p:sp>
            <p:nvSpPr>
              <p:cNvPr id="231" name="Flowchart: Connector 230">
                <a:extLst>
                  <a:ext uri="{FF2B5EF4-FFF2-40B4-BE49-F238E27FC236}">
                    <a16:creationId xmlns:a16="http://schemas.microsoft.com/office/drawing/2014/main" id="{D8FD7BC6-CC09-CB48-F3E3-79034C6E832E}"/>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Connector 231">
                <a:extLst>
                  <a:ext uri="{FF2B5EF4-FFF2-40B4-BE49-F238E27FC236}">
                    <a16:creationId xmlns:a16="http://schemas.microsoft.com/office/drawing/2014/main" id="{0D68784B-50C2-6F62-1C76-68192DF12A2E}"/>
                  </a:ext>
                </a:extLst>
              </p:cNvPr>
              <p:cNvSpPr/>
              <p:nvPr/>
            </p:nvSpPr>
            <p:spPr>
              <a:xfrm rot="18974392">
                <a:off x="4050177" y="3015754"/>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Connector 232">
                <a:extLst>
                  <a:ext uri="{FF2B5EF4-FFF2-40B4-BE49-F238E27FC236}">
                    <a16:creationId xmlns:a16="http://schemas.microsoft.com/office/drawing/2014/main" id="{834C9596-67D0-E73A-4519-D279A10FEE04}"/>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740706DF-1D3D-C625-15E6-51B5F58F74FA}"/>
                </a:ext>
              </a:extLst>
            </p:cNvPr>
            <p:cNvGrpSpPr/>
            <p:nvPr/>
          </p:nvGrpSpPr>
          <p:grpSpPr>
            <a:xfrm>
              <a:off x="1253781" y="4861827"/>
              <a:ext cx="216108" cy="189328"/>
              <a:chOff x="4050177" y="2888385"/>
              <a:chExt cx="317414" cy="290212"/>
            </a:xfrm>
          </p:grpSpPr>
          <p:sp>
            <p:nvSpPr>
              <p:cNvPr id="228" name="Flowchart: Connector 227">
                <a:extLst>
                  <a:ext uri="{FF2B5EF4-FFF2-40B4-BE49-F238E27FC236}">
                    <a16:creationId xmlns:a16="http://schemas.microsoft.com/office/drawing/2014/main" id="{A810246B-A87B-57EB-49A1-483FC9A9203B}"/>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Connector 228">
                <a:extLst>
                  <a:ext uri="{FF2B5EF4-FFF2-40B4-BE49-F238E27FC236}">
                    <a16:creationId xmlns:a16="http://schemas.microsoft.com/office/drawing/2014/main" id="{E40C56F9-DECA-7C8C-8F15-2E76414EE914}"/>
                  </a:ext>
                </a:extLst>
              </p:cNvPr>
              <p:cNvSpPr/>
              <p:nvPr/>
            </p:nvSpPr>
            <p:spPr>
              <a:xfrm rot="18974392">
                <a:off x="4050177" y="3015754"/>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Connector 229">
                <a:extLst>
                  <a:ext uri="{FF2B5EF4-FFF2-40B4-BE49-F238E27FC236}">
                    <a16:creationId xmlns:a16="http://schemas.microsoft.com/office/drawing/2014/main" id="{F2029FF4-578E-25A4-F5AE-BE32960A1B3E}"/>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D1BDC91A-4A89-5B6C-022F-4A5ABBFBBCE1}"/>
                </a:ext>
              </a:extLst>
            </p:cNvPr>
            <p:cNvGrpSpPr/>
            <p:nvPr/>
          </p:nvGrpSpPr>
          <p:grpSpPr>
            <a:xfrm>
              <a:off x="690975" y="4271844"/>
              <a:ext cx="187199" cy="189328"/>
              <a:chOff x="6692462" y="4916212"/>
              <a:chExt cx="320042" cy="349171"/>
            </a:xfrm>
          </p:grpSpPr>
          <p:sp>
            <p:nvSpPr>
              <p:cNvPr id="226" name="Flowchart: Connector 225">
                <a:extLst>
                  <a:ext uri="{FF2B5EF4-FFF2-40B4-BE49-F238E27FC236}">
                    <a16:creationId xmlns:a16="http://schemas.microsoft.com/office/drawing/2014/main" id="{5EBC3428-31A0-DA1D-4874-AD54566C4F64}"/>
                  </a:ext>
                </a:extLst>
              </p:cNvPr>
              <p:cNvSpPr/>
              <p:nvPr/>
            </p:nvSpPr>
            <p:spPr>
              <a:xfrm>
                <a:off x="6692462" y="4916212"/>
                <a:ext cx="320040" cy="32004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Connector 226">
                <a:extLst>
                  <a:ext uri="{FF2B5EF4-FFF2-40B4-BE49-F238E27FC236}">
                    <a16:creationId xmlns:a16="http://schemas.microsoft.com/office/drawing/2014/main" id="{A09455B5-81BA-685A-0990-C06AF2F3C2D8}"/>
                  </a:ext>
                </a:extLst>
              </p:cNvPr>
              <p:cNvSpPr/>
              <p:nvPr/>
            </p:nvSpPr>
            <p:spPr>
              <a:xfrm>
                <a:off x="6875344" y="5128223"/>
                <a:ext cx="137160" cy="137160"/>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69833C57-678D-0C6A-3DCC-23787040320A}"/>
                </a:ext>
              </a:extLst>
            </p:cNvPr>
            <p:cNvGrpSpPr/>
            <p:nvPr/>
          </p:nvGrpSpPr>
          <p:grpSpPr>
            <a:xfrm>
              <a:off x="724838" y="5113264"/>
              <a:ext cx="187199" cy="189328"/>
              <a:chOff x="6692462" y="4916212"/>
              <a:chExt cx="320042" cy="349171"/>
            </a:xfrm>
          </p:grpSpPr>
          <p:sp>
            <p:nvSpPr>
              <p:cNvPr id="224" name="Flowchart: Connector 223">
                <a:extLst>
                  <a:ext uri="{FF2B5EF4-FFF2-40B4-BE49-F238E27FC236}">
                    <a16:creationId xmlns:a16="http://schemas.microsoft.com/office/drawing/2014/main" id="{E8621B84-D775-DDCB-E28C-AECC01297975}"/>
                  </a:ext>
                </a:extLst>
              </p:cNvPr>
              <p:cNvSpPr/>
              <p:nvPr/>
            </p:nvSpPr>
            <p:spPr>
              <a:xfrm>
                <a:off x="6692462" y="4916212"/>
                <a:ext cx="320040" cy="32004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Connector 224">
                <a:extLst>
                  <a:ext uri="{FF2B5EF4-FFF2-40B4-BE49-F238E27FC236}">
                    <a16:creationId xmlns:a16="http://schemas.microsoft.com/office/drawing/2014/main" id="{CC1FDDBA-6D3D-776D-6AC7-5F1F26CB5CDA}"/>
                  </a:ext>
                </a:extLst>
              </p:cNvPr>
              <p:cNvSpPr/>
              <p:nvPr/>
            </p:nvSpPr>
            <p:spPr>
              <a:xfrm>
                <a:off x="6875344" y="5128223"/>
                <a:ext cx="137160" cy="137160"/>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D6045D0B-813F-4E9B-D775-31A9BBBD4C3C}"/>
                </a:ext>
              </a:extLst>
            </p:cNvPr>
            <p:cNvGrpSpPr/>
            <p:nvPr/>
          </p:nvGrpSpPr>
          <p:grpSpPr>
            <a:xfrm>
              <a:off x="570670" y="4777354"/>
              <a:ext cx="187199" cy="189328"/>
              <a:chOff x="6692462" y="4916212"/>
              <a:chExt cx="320042" cy="349171"/>
            </a:xfrm>
          </p:grpSpPr>
          <p:sp>
            <p:nvSpPr>
              <p:cNvPr id="222" name="Flowchart: Connector 221">
                <a:extLst>
                  <a:ext uri="{FF2B5EF4-FFF2-40B4-BE49-F238E27FC236}">
                    <a16:creationId xmlns:a16="http://schemas.microsoft.com/office/drawing/2014/main" id="{FE8E7DFB-7A87-01B0-74C7-B88E53675DB4}"/>
                  </a:ext>
                </a:extLst>
              </p:cNvPr>
              <p:cNvSpPr/>
              <p:nvPr/>
            </p:nvSpPr>
            <p:spPr>
              <a:xfrm>
                <a:off x="6692462" y="4916212"/>
                <a:ext cx="320040" cy="32004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A0A10879-C1AC-160E-2BC4-7923DBF010AC}"/>
                  </a:ext>
                </a:extLst>
              </p:cNvPr>
              <p:cNvSpPr/>
              <p:nvPr/>
            </p:nvSpPr>
            <p:spPr>
              <a:xfrm>
                <a:off x="6875344" y="5128223"/>
                <a:ext cx="137160" cy="137160"/>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F2AE2F75-46A6-A455-2BE4-DEC44F6275FC}"/>
                </a:ext>
              </a:extLst>
            </p:cNvPr>
            <p:cNvGrpSpPr/>
            <p:nvPr/>
          </p:nvGrpSpPr>
          <p:grpSpPr>
            <a:xfrm>
              <a:off x="1476828" y="5044738"/>
              <a:ext cx="216108" cy="189328"/>
              <a:chOff x="4050177" y="2888385"/>
              <a:chExt cx="317414" cy="290212"/>
            </a:xfrm>
          </p:grpSpPr>
          <p:sp>
            <p:nvSpPr>
              <p:cNvPr id="219" name="Flowchart: Connector 218">
                <a:extLst>
                  <a:ext uri="{FF2B5EF4-FFF2-40B4-BE49-F238E27FC236}">
                    <a16:creationId xmlns:a16="http://schemas.microsoft.com/office/drawing/2014/main" id="{BA39D292-6D91-03B4-AC02-712EB7E77362}"/>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Connector 219">
                <a:extLst>
                  <a:ext uri="{FF2B5EF4-FFF2-40B4-BE49-F238E27FC236}">
                    <a16:creationId xmlns:a16="http://schemas.microsoft.com/office/drawing/2014/main" id="{AA0A93E9-53CE-3A0D-641D-EBC017557C5D}"/>
                  </a:ext>
                </a:extLst>
              </p:cNvPr>
              <p:cNvSpPr/>
              <p:nvPr/>
            </p:nvSpPr>
            <p:spPr>
              <a:xfrm rot="18974392">
                <a:off x="4050177" y="3015754"/>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Connector 220">
                <a:extLst>
                  <a:ext uri="{FF2B5EF4-FFF2-40B4-BE49-F238E27FC236}">
                    <a16:creationId xmlns:a16="http://schemas.microsoft.com/office/drawing/2014/main" id="{726AC66F-E70B-B107-084B-F9CB5591F96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Arrow: Right 215">
              <a:extLst>
                <a:ext uri="{FF2B5EF4-FFF2-40B4-BE49-F238E27FC236}">
                  <a16:creationId xmlns:a16="http://schemas.microsoft.com/office/drawing/2014/main" id="{C81F54FF-69D4-FD3A-66A7-9335ABA72212}"/>
                </a:ext>
              </a:extLst>
            </p:cNvPr>
            <p:cNvSpPr/>
            <p:nvPr/>
          </p:nvSpPr>
          <p:spPr>
            <a:xfrm>
              <a:off x="674551" y="5642127"/>
              <a:ext cx="821713" cy="27047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Connector 216">
              <a:extLst>
                <a:ext uri="{FF2B5EF4-FFF2-40B4-BE49-F238E27FC236}">
                  <a16:creationId xmlns:a16="http://schemas.microsoft.com/office/drawing/2014/main" id="{C2956B93-4ED2-6495-6B5F-D34D620529B9}"/>
                </a:ext>
              </a:extLst>
            </p:cNvPr>
            <p:cNvSpPr/>
            <p:nvPr/>
          </p:nvSpPr>
          <p:spPr>
            <a:xfrm rot="18974392">
              <a:off x="1206080" y="4717213"/>
              <a:ext cx="48459" cy="45719"/>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Connector 217">
              <a:extLst>
                <a:ext uri="{FF2B5EF4-FFF2-40B4-BE49-F238E27FC236}">
                  <a16:creationId xmlns:a16="http://schemas.microsoft.com/office/drawing/2014/main" id="{7514D90A-A591-1D44-7D63-C689204D04F7}"/>
                </a:ext>
              </a:extLst>
            </p:cNvPr>
            <p:cNvSpPr/>
            <p:nvPr/>
          </p:nvSpPr>
          <p:spPr>
            <a:xfrm rot="18974392">
              <a:off x="1371554" y="5252267"/>
              <a:ext cx="48459" cy="45719"/>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69D63C4A-7258-8FBA-EC81-556C0D794950}"/>
              </a:ext>
            </a:extLst>
          </p:cNvPr>
          <p:cNvGrpSpPr/>
          <p:nvPr/>
        </p:nvGrpSpPr>
        <p:grpSpPr>
          <a:xfrm>
            <a:off x="8098409" y="2403273"/>
            <a:ext cx="1097280" cy="1017142"/>
            <a:chOff x="4388061" y="3271920"/>
            <a:chExt cx="2091808" cy="2226480"/>
          </a:xfrm>
        </p:grpSpPr>
        <p:grpSp>
          <p:nvGrpSpPr>
            <p:cNvPr id="246" name="Group 245">
              <a:extLst>
                <a:ext uri="{FF2B5EF4-FFF2-40B4-BE49-F238E27FC236}">
                  <a16:creationId xmlns:a16="http://schemas.microsoft.com/office/drawing/2014/main" id="{04D0AA5A-5A77-8287-6E14-4EDEBC73E9AB}"/>
                </a:ext>
              </a:extLst>
            </p:cNvPr>
            <p:cNvGrpSpPr/>
            <p:nvPr/>
          </p:nvGrpSpPr>
          <p:grpSpPr>
            <a:xfrm>
              <a:off x="4388061" y="3271920"/>
              <a:ext cx="2091808" cy="2226480"/>
              <a:chOff x="4412202" y="3322064"/>
              <a:chExt cx="2091808" cy="2226480"/>
            </a:xfrm>
          </p:grpSpPr>
          <p:sp>
            <p:nvSpPr>
              <p:cNvPr id="254" name="Rectangle: Rounded Corners 253">
                <a:extLst>
                  <a:ext uri="{FF2B5EF4-FFF2-40B4-BE49-F238E27FC236}">
                    <a16:creationId xmlns:a16="http://schemas.microsoft.com/office/drawing/2014/main" id="{74C724AA-B22A-4B73-39A1-680F58F39EC6}"/>
                  </a:ext>
                </a:extLst>
              </p:cNvPr>
              <p:cNvSpPr/>
              <p:nvPr/>
            </p:nvSpPr>
            <p:spPr>
              <a:xfrm>
                <a:off x="4412202" y="3429000"/>
                <a:ext cx="2091807" cy="2119544"/>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Rounded Corners 254">
                <a:extLst>
                  <a:ext uri="{FF2B5EF4-FFF2-40B4-BE49-F238E27FC236}">
                    <a16:creationId xmlns:a16="http://schemas.microsoft.com/office/drawing/2014/main" id="{ADA374C7-4D47-1461-9A81-C9D46F31545A}"/>
                  </a:ext>
                </a:extLst>
              </p:cNvPr>
              <p:cNvSpPr/>
              <p:nvPr/>
            </p:nvSpPr>
            <p:spPr>
              <a:xfrm>
                <a:off x="4412202" y="3322064"/>
                <a:ext cx="2091808" cy="273392"/>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Flowchart: Connector 246">
              <a:extLst>
                <a:ext uri="{FF2B5EF4-FFF2-40B4-BE49-F238E27FC236}">
                  <a16:creationId xmlns:a16="http://schemas.microsoft.com/office/drawing/2014/main" id="{7A12CFB7-DD11-6085-B1CA-F0CE9F02BEAD}"/>
                </a:ext>
              </a:extLst>
            </p:cNvPr>
            <p:cNvSpPr/>
            <p:nvPr/>
          </p:nvSpPr>
          <p:spPr>
            <a:xfrm>
              <a:off x="4618438" y="3776772"/>
              <a:ext cx="164592" cy="164592"/>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Connector 247">
              <a:extLst>
                <a:ext uri="{FF2B5EF4-FFF2-40B4-BE49-F238E27FC236}">
                  <a16:creationId xmlns:a16="http://schemas.microsoft.com/office/drawing/2014/main" id="{5E8B5483-96D5-DDE1-9978-0010E8E90AE8}"/>
                </a:ext>
              </a:extLst>
            </p:cNvPr>
            <p:cNvSpPr/>
            <p:nvPr/>
          </p:nvSpPr>
          <p:spPr>
            <a:xfrm>
              <a:off x="4725917" y="4572878"/>
              <a:ext cx="164592" cy="164592"/>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Connector 248">
              <a:extLst>
                <a:ext uri="{FF2B5EF4-FFF2-40B4-BE49-F238E27FC236}">
                  <a16:creationId xmlns:a16="http://schemas.microsoft.com/office/drawing/2014/main" id="{57AECC12-4AAB-9260-B835-4C503091BA62}"/>
                </a:ext>
              </a:extLst>
            </p:cNvPr>
            <p:cNvSpPr/>
            <p:nvPr/>
          </p:nvSpPr>
          <p:spPr>
            <a:xfrm>
              <a:off x="5936968" y="3681728"/>
              <a:ext cx="164592" cy="164592"/>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Connector 249">
              <a:extLst>
                <a:ext uri="{FF2B5EF4-FFF2-40B4-BE49-F238E27FC236}">
                  <a16:creationId xmlns:a16="http://schemas.microsoft.com/office/drawing/2014/main" id="{2F99A7D7-2488-F77C-3AAA-BDD7028BFEE4}"/>
                </a:ext>
              </a:extLst>
            </p:cNvPr>
            <p:cNvSpPr/>
            <p:nvPr/>
          </p:nvSpPr>
          <p:spPr>
            <a:xfrm>
              <a:off x="5265617" y="4835772"/>
              <a:ext cx="164592" cy="164592"/>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Connector 250">
              <a:extLst>
                <a:ext uri="{FF2B5EF4-FFF2-40B4-BE49-F238E27FC236}">
                  <a16:creationId xmlns:a16="http://schemas.microsoft.com/office/drawing/2014/main" id="{59313BFA-0E80-13A0-B8B2-C97FF3610F8C}"/>
                </a:ext>
              </a:extLst>
            </p:cNvPr>
            <p:cNvSpPr/>
            <p:nvPr/>
          </p:nvSpPr>
          <p:spPr>
            <a:xfrm>
              <a:off x="6129014" y="4745428"/>
              <a:ext cx="164592" cy="164592"/>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Connector 251">
              <a:extLst>
                <a:ext uri="{FF2B5EF4-FFF2-40B4-BE49-F238E27FC236}">
                  <a16:creationId xmlns:a16="http://schemas.microsoft.com/office/drawing/2014/main" id="{7546C8BF-2A8C-89F3-6E80-33FF78856E46}"/>
                </a:ext>
              </a:extLst>
            </p:cNvPr>
            <p:cNvSpPr/>
            <p:nvPr/>
          </p:nvSpPr>
          <p:spPr>
            <a:xfrm>
              <a:off x="5742849" y="4427689"/>
              <a:ext cx="164592" cy="164592"/>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Connector 252">
              <a:extLst>
                <a:ext uri="{FF2B5EF4-FFF2-40B4-BE49-F238E27FC236}">
                  <a16:creationId xmlns:a16="http://schemas.microsoft.com/office/drawing/2014/main" id="{AF66A01C-ABAA-FEBD-DA71-1720B476E59E}"/>
                </a:ext>
              </a:extLst>
            </p:cNvPr>
            <p:cNvSpPr/>
            <p:nvPr/>
          </p:nvSpPr>
          <p:spPr>
            <a:xfrm>
              <a:off x="5143494" y="4062480"/>
              <a:ext cx="190506" cy="203200"/>
            </a:xfrm>
            <a:prstGeom prst="flowChartConnector">
              <a:avLst/>
            </a:prstGeom>
            <a:solidFill>
              <a:srgbClr val="2378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a:extLst>
              <a:ext uri="{FF2B5EF4-FFF2-40B4-BE49-F238E27FC236}">
                <a16:creationId xmlns:a16="http://schemas.microsoft.com/office/drawing/2014/main" id="{064E57FF-B310-E19A-BCC3-6743423361D7}"/>
              </a:ext>
            </a:extLst>
          </p:cNvPr>
          <p:cNvGrpSpPr/>
          <p:nvPr/>
        </p:nvGrpSpPr>
        <p:grpSpPr>
          <a:xfrm>
            <a:off x="7408165" y="5157350"/>
            <a:ext cx="650754" cy="1307940"/>
            <a:chOff x="8318951" y="2895600"/>
            <a:chExt cx="1330960" cy="2470223"/>
          </a:xfrm>
        </p:grpSpPr>
        <p:sp>
          <p:nvSpPr>
            <p:cNvPr id="260" name="Cylinder 259">
              <a:extLst>
                <a:ext uri="{FF2B5EF4-FFF2-40B4-BE49-F238E27FC236}">
                  <a16:creationId xmlns:a16="http://schemas.microsoft.com/office/drawing/2014/main" id="{52F5ACBD-4B42-3EF5-4FC2-C666948FF27D}"/>
                </a:ext>
              </a:extLst>
            </p:cNvPr>
            <p:cNvSpPr/>
            <p:nvPr/>
          </p:nvSpPr>
          <p:spPr>
            <a:xfrm>
              <a:off x="8318951" y="3730063"/>
              <a:ext cx="1330960" cy="1635760"/>
            </a:xfrm>
            <a:prstGeom prst="ca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Arrow: Down 260">
              <a:extLst>
                <a:ext uri="{FF2B5EF4-FFF2-40B4-BE49-F238E27FC236}">
                  <a16:creationId xmlns:a16="http://schemas.microsoft.com/office/drawing/2014/main" id="{37C62615-E95E-C2C5-5288-06CB344B9013}"/>
                </a:ext>
              </a:extLst>
            </p:cNvPr>
            <p:cNvSpPr/>
            <p:nvPr/>
          </p:nvSpPr>
          <p:spPr>
            <a:xfrm>
              <a:off x="8798560" y="2895600"/>
              <a:ext cx="345440" cy="731520"/>
            </a:xfrm>
            <a:prstGeom prst="down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507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D88B69-6D9C-6B1C-08CA-732AA053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EE5B5E-ACC2-E81D-ED57-6A83692872EB}"/>
              </a:ext>
            </a:extLst>
          </p:cNvPr>
          <p:cNvSpPr>
            <a:spLocks noGrp="1"/>
          </p:cNvSpPr>
          <p:nvPr>
            <p:ph type="sldNum" sz="quarter" idx="12"/>
          </p:nvPr>
        </p:nvSpPr>
        <p:spPr/>
        <p:txBody>
          <a:bodyPr/>
          <a:lstStyle/>
          <a:p>
            <a:fld id="{A5AEF524-62EC-C340-82A1-9F47B6C43E55}" type="slidenum">
              <a:rPr lang="en-US" dirty="0" smtClean="0"/>
              <a:t>13</a:t>
            </a:fld>
            <a:endParaRPr lang="en-US"/>
          </a:p>
        </p:txBody>
      </p:sp>
      <p:sp>
        <p:nvSpPr>
          <p:cNvPr id="5" name="Title 4">
            <a:extLst>
              <a:ext uri="{FF2B5EF4-FFF2-40B4-BE49-F238E27FC236}">
                <a16:creationId xmlns:a16="http://schemas.microsoft.com/office/drawing/2014/main" id="{F9B8A90A-5E43-FB7F-D68B-FF393B8CC6CC}"/>
              </a:ext>
            </a:extLst>
          </p:cNvPr>
          <p:cNvSpPr>
            <a:spLocks noGrp="1"/>
          </p:cNvSpPr>
          <p:nvPr>
            <p:ph type="title"/>
          </p:nvPr>
        </p:nvSpPr>
        <p:spPr/>
        <p:txBody>
          <a:bodyPr/>
          <a:lstStyle/>
          <a:p>
            <a:r>
              <a:rPr lang="en-US"/>
              <a:t>High-Fidelity  </a:t>
            </a:r>
          </a:p>
        </p:txBody>
      </p:sp>
      <p:pic>
        <p:nvPicPr>
          <p:cNvPr id="7" name="Graphic 6" descr="Thought bubble with solid fill">
            <a:extLst>
              <a:ext uri="{FF2B5EF4-FFF2-40B4-BE49-F238E27FC236}">
                <a16:creationId xmlns:a16="http://schemas.microsoft.com/office/drawing/2014/main" id="{E4D9FF0D-8F03-EC0E-88C4-C7F2EA62C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4869" y="1566711"/>
            <a:ext cx="4152657" cy="4152657"/>
          </a:xfrm>
          <a:prstGeom prst="rect">
            <a:avLst/>
          </a:prstGeom>
        </p:spPr>
      </p:pic>
      <p:sp>
        <p:nvSpPr>
          <p:cNvPr id="8" name="Oval 7">
            <a:extLst>
              <a:ext uri="{FF2B5EF4-FFF2-40B4-BE49-F238E27FC236}">
                <a16:creationId xmlns:a16="http://schemas.microsoft.com/office/drawing/2014/main" id="{668B7ECA-1018-25B4-9C3B-E895B2BEA5CD}"/>
              </a:ext>
            </a:extLst>
          </p:cNvPr>
          <p:cNvSpPr/>
          <p:nvPr/>
        </p:nvSpPr>
        <p:spPr>
          <a:xfrm>
            <a:off x="7286079" y="2514600"/>
            <a:ext cx="310896" cy="31013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3F9BCC-EC0E-4BD2-86C3-FE3CA70F22F0}"/>
              </a:ext>
            </a:extLst>
          </p:cNvPr>
          <p:cNvSpPr/>
          <p:nvPr/>
        </p:nvSpPr>
        <p:spPr>
          <a:xfrm>
            <a:off x="393545" y="1634478"/>
            <a:ext cx="3220993" cy="123833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Carbon Nanotube (CNT) and Ultrasonics</a:t>
            </a:r>
          </a:p>
        </p:txBody>
      </p:sp>
      <p:sp>
        <p:nvSpPr>
          <p:cNvPr id="11" name="Rectangle: Rounded Corners 10">
            <a:extLst>
              <a:ext uri="{FF2B5EF4-FFF2-40B4-BE49-F238E27FC236}">
                <a16:creationId xmlns:a16="http://schemas.microsoft.com/office/drawing/2014/main" id="{DDD3BAC7-4018-CEDC-5217-A7B7163B6CC7}"/>
              </a:ext>
            </a:extLst>
          </p:cNvPr>
          <p:cNvSpPr/>
          <p:nvPr/>
        </p:nvSpPr>
        <p:spPr>
          <a:xfrm>
            <a:off x="384806" y="3128605"/>
            <a:ext cx="3220993" cy="1340743"/>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Forward Osmosis</a:t>
            </a:r>
          </a:p>
        </p:txBody>
      </p:sp>
      <p:sp>
        <p:nvSpPr>
          <p:cNvPr id="12" name="Rectangle: Rounded Corners 11">
            <a:extLst>
              <a:ext uri="{FF2B5EF4-FFF2-40B4-BE49-F238E27FC236}">
                <a16:creationId xmlns:a16="http://schemas.microsoft.com/office/drawing/2014/main" id="{AE2FA8C2-1BF4-A38A-39BF-ECEEA4EC19EE}"/>
              </a:ext>
            </a:extLst>
          </p:cNvPr>
          <p:cNvSpPr/>
          <p:nvPr/>
        </p:nvSpPr>
        <p:spPr>
          <a:xfrm>
            <a:off x="384806" y="4794685"/>
            <a:ext cx="3220993" cy="1340743"/>
          </a:xfrm>
          <a:prstGeom prst="roundRect">
            <a:avLst/>
          </a:prstGeom>
          <a:solidFill>
            <a:srgbClr val="FF5353"/>
          </a:solidFill>
          <a:ln>
            <a:solidFill>
              <a:srgbClr val="FF5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Gaseous Ozone</a:t>
            </a:r>
          </a:p>
        </p:txBody>
      </p:sp>
      <p:sp>
        <p:nvSpPr>
          <p:cNvPr id="15" name="Oval 14">
            <a:extLst>
              <a:ext uri="{FF2B5EF4-FFF2-40B4-BE49-F238E27FC236}">
                <a16:creationId xmlns:a16="http://schemas.microsoft.com/office/drawing/2014/main" id="{3F491231-4D66-35F2-E961-2EC7CE791043}"/>
              </a:ext>
            </a:extLst>
          </p:cNvPr>
          <p:cNvSpPr/>
          <p:nvPr/>
        </p:nvSpPr>
        <p:spPr>
          <a:xfrm>
            <a:off x="7670476" y="3487969"/>
            <a:ext cx="310896" cy="310139"/>
          </a:xfrm>
          <a:prstGeom prst="ellipse">
            <a:avLst/>
          </a:prstGeom>
          <a:solidFill>
            <a:srgbClr val="FF5353"/>
          </a:solidFill>
          <a:ln>
            <a:solidFill>
              <a:srgbClr val="FF5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E2C64A1-F3C9-68C2-9447-6356986755B7}"/>
              </a:ext>
            </a:extLst>
          </p:cNvPr>
          <p:cNvSpPr/>
          <p:nvPr/>
        </p:nvSpPr>
        <p:spPr>
          <a:xfrm>
            <a:off x="8875438" y="3074540"/>
            <a:ext cx="310896" cy="310139"/>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C1749B7-CF9E-3347-B0F2-E8F435F7CD4B}"/>
              </a:ext>
            </a:extLst>
          </p:cNvPr>
          <p:cNvSpPr txBox="1">
            <a:spLocks/>
          </p:cNvSpPr>
          <p:nvPr/>
        </p:nvSpPr>
        <p:spPr>
          <a:xfrm>
            <a:off x="10631213" y="0"/>
            <a:ext cx="1783353" cy="5863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Arial"/>
              </a:rPr>
              <a:t>Lapadre</a:t>
            </a:r>
            <a:r>
              <a:rPr lang="en-US" sz="1600">
                <a:solidFill>
                  <a:schemeClr val="bg1"/>
                </a:solidFill>
                <a:latin typeface="Arial"/>
                <a:cs typeface="Arial"/>
              </a:rPr>
              <a:t> Proctor</a:t>
            </a:r>
            <a:endParaRPr lang="en-US" sz="1600">
              <a:solidFill>
                <a:schemeClr val="bg1"/>
              </a:solidFill>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02A63DEB-14CA-2B82-9D8F-D083C5D971E6}"/>
              </a:ext>
            </a:extLst>
          </p:cNvPr>
          <p:cNvGrpSpPr/>
          <p:nvPr/>
        </p:nvGrpSpPr>
        <p:grpSpPr>
          <a:xfrm>
            <a:off x="3949914" y="3156205"/>
            <a:ext cx="1728217" cy="1340743"/>
            <a:chOff x="2592645" y="1713188"/>
            <a:chExt cx="5468789" cy="4309240"/>
          </a:xfrm>
        </p:grpSpPr>
        <p:sp>
          <p:nvSpPr>
            <p:cNvPr id="10" name="Rectangle: Rounded Corners 9">
              <a:extLst>
                <a:ext uri="{FF2B5EF4-FFF2-40B4-BE49-F238E27FC236}">
                  <a16:creationId xmlns:a16="http://schemas.microsoft.com/office/drawing/2014/main" id="{BC0001C2-7815-4053-EEA3-60369BE20939}"/>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9A7138D-7416-BAEB-2BAD-E3B5F1788E5D}"/>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D759C5C-E050-8BF9-64C0-F943CA25812C}"/>
                </a:ext>
              </a:extLst>
            </p:cNvPr>
            <p:cNvSpPr/>
            <p:nvPr/>
          </p:nvSpPr>
          <p:spPr>
            <a:xfrm flipH="1">
              <a:off x="5305574" y="2364246"/>
              <a:ext cx="144674" cy="3581363"/>
            </a:xfrm>
            <a:prstGeom prst="rect">
              <a:avLst/>
            </a:prstGeom>
            <a:solidFill>
              <a:schemeClr val="bg1"/>
            </a:solidFill>
            <a:ln w="76200">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Germ with solid fill">
              <a:extLst>
                <a:ext uri="{FF2B5EF4-FFF2-40B4-BE49-F238E27FC236}">
                  <a16:creationId xmlns:a16="http://schemas.microsoft.com/office/drawing/2014/main" id="{EF02BE7C-7CDE-7200-8D20-F862A1AB92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8036" y="2693986"/>
              <a:ext cx="472500" cy="472500"/>
            </a:xfrm>
            <a:prstGeom prst="rect">
              <a:avLst/>
            </a:prstGeom>
          </p:spPr>
        </p:pic>
        <p:pic>
          <p:nvPicPr>
            <p:cNvPr id="17" name="Graphic 16" descr="Germ with solid fill">
              <a:extLst>
                <a:ext uri="{FF2B5EF4-FFF2-40B4-BE49-F238E27FC236}">
                  <a16:creationId xmlns:a16="http://schemas.microsoft.com/office/drawing/2014/main" id="{02A4C689-C34D-58D4-6DF2-D97DD1ACE9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0409" y="4335752"/>
              <a:ext cx="433561" cy="433561"/>
            </a:xfrm>
            <a:prstGeom prst="rect">
              <a:avLst/>
            </a:prstGeom>
          </p:spPr>
        </p:pic>
        <p:grpSp>
          <p:nvGrpSpPr>
            <p:cNvPr id="18" name="Group 17">
              <a:extLst>
                <a:ext uri="{FF2B5EF4-FFF2-40B4-BE49-F238E27FC236}">
                  <a16:creationId xmlns:a16="http://schemas.microsoft.com/office/drawing/2014/main" id="{5B566059-B553-C195-73AD-C3D69BAC944D}"/>
                </a:ext>
              </a:extLst>
            </p:cNvPr>
            <p:cNvGrpSpPr/>
            <p:nvPr/>
          </p:nvGrpSpPr>
          <p:grpSpPr>
            <a:xfrm>
              <a:off x="4050177" y="2888385"/>
              <a:ext cx="317414" cy="290212"/>
              <a:chOff x="4050177" y="2888385"/>
              <a:chExt cx="317414" cy="290212"/>
            </a:xfrm>
          </p:grpSpPr>
          <p:sp>
            <p:nvSpPr>
              <p:cNvPr id="19" name="Flowchart: Connector 18">
                <a:extLst>
                  <a:ext uri="{FF2B5EF4-FFF2-40B4-BE49-F238E27FC236}">
                    <a16:creationId xmlns:a16="http://schemas.microsoft.com/office/drawing/2014/main" id="{6672CD58-9F36-10E5-B083-3DABA16E17A4}"/>
                  </a:ext>
                </a:extLst>
              </p:cNvPr>
              <p:cNvSpPr/>
              <p:nvPr/>
            </p:nvSpPr>
            <p:spPr>
              <a:xfrm rot="18974392">
                <a:off x="4091618" y="2927829"/>
                <a:ext cx="236406" cy="230497"/>
              </a:xfrm>
              <a:prstGeom prst="flowChartConnector">
                <a:avLst/>
              </a:prstGeom>
              <a:solidFill>
                <a:srgbClr val="5F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E613003A-4980-03DD-E2FD-FDA96A232D4C}"/>
                  </a:ext>
                </a:extLst>
              </p:cNvPr>
              <p:cNvSpPr/>
              <p:nvPr/>
            </p:nvSpPr>
            <p:spPr>
              <a:xfrm rot="18974392">
                <a:off x="4050177" y="3015754"/>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EEE6F354-F256-26E3-9744-F389987D022E}"/>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Connector 21">
              <a:extLst>
                <a:ext uri="{FF2B5EF4-FFF2-40B4-BE49-F238E27FC236}">
                  <a16:creationId xmlns:a16="http://schemas.microsoft.com/office/drawing/2014/main" id="{69B44528-DBD6-3871-3011-0646C94836F8}"/>
                </a:ext>
              </a:extLst>
            </p:cNvPr>
            <p:cNvSpPr/>
            <p:nvPr/>
          </p:nvSpPr>
          <p:spPr>
            <a:xfrm rot="18974392">
              <a:off x="3085068" y="5662005"/>
              <a:ext cx="159055" cy="14043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112D2CB-732F-1BF3-D78E-322587D22A48}"/>
                </a:ext>
              </a:extLst>
            </p:cNvPr>
            <p:cNvSpPr/>
            <p:nvPr/>
          </p:nvSpPr>
          <p:spPr>
            <a:xfrm rot="18974392">
              <a:off x="3099224" y="3557499"/>
              <a:ext cx="159055" cy="14043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EDEE6DBE-F871-86C7-B0F8-C6E6E3045D95}"/>
                </a:ext>
              </a:extLst>
            </p:cNvPr>
            <p:cNvSpPr/>
            <p:nvPr/>
          </p:nvSpPr>
          <p:spPr>
            <a:xfrm rot="18974392">
              <a:off x="4515603" y="4792023"/>
              <a:ext cx="159055" cy="14043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42DE3211-A199-1485-28AE-35A1841A90A3}"/>
                </a:ext>
              </a:extLst>
            </p:cNvPr>
            <p:cNvSpPr/>
            <p:nvPr/>
          </p:nvSpPr>
          <p:spPr>
            <a:xfrm rot="18974392">
              <a:off x="4602709" y="2561032"/>
              <a:ext cx="159055" cy="14043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CC495F5-C9A0-E13B-72B2-A009E9E284F4}"/>
                </a:ext>
              </a:extLst>
            </p:cNvPr>
            <p:cNvGrpSpPr/>
            <p:nvPr/>
          </p:nvGrpSpPr>
          <p:grpSpPr>
            <a:xfrm>
              <a:off x="2830880" y="2410004"/>
              <a:ext cx="317414" cy="290212"/>
              <a:chOff x="2830880" y="2410004"/>
              <a:chExt cx="317414" cy="290212"/>
            </a:xfrm>
          </p:grpSpPr>
          <p:grpSp>
            <p:nvGrpSpPr>
              <p:cNvPr id="27" name="Group 26">
                <a:extLst>
                  <a:ext uri="{FF2B5EF4-FFF2-40B4-BE49-F238E27FC236}">
                    <a16:creationId xmlns:a16="http://schemas.microsoft.com/office/drawing/2014/main" id="{18CCC289-1731-0790-E30D-F4913A4AF1FE}"/>
                  </a:ext>
                </a:extLst>
              </p:cNvPr>
              <p:cNvGrpSpPr/>
              <p:nvPr/>
            </p:nvGrpSpPr>
            <p:grpSpPr>
              <a:xfrm>
                <a:off x="2830880" y="2449448"/>
                <a:ext cx="277847" cy="250768"/>
                <a:chOff x="9254971" y="4454353"/>
                <a:chExt cx="277847" cy="250768"/>
              </a:xfrm>
            </p:grpSpPr>
            <p:sp>
              <p:nvSpPr>
                <p:cNvPr id="29" name="Flowchart: Connector 28">
                  <a:extLst>
                    <a:ext uri="{FF2B5EF4-FFF2-40B4-BE49-F238E27FC236}">
                      <a16:creationId xmlns:a16="http://schemas.microsoft.com/office/drawing/2014/main" id="{EF3E61CA-0F01-0C79-E0B3-712B3903BFD5}"/>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CD17F038-7655-CE94-BD47-8C8A69A0A95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lowchart: Connector 27">
                <a:extLst>
                  <a:ext uri="{FF2B5EF4-FFF2-40B4-BE49-F238E27FC236}">
                    <a16:creationId xmlns:a16="http://schemas.microsoft.com/office/drawing/2014/main" id="{44AC9961-1E20-37D1-06BC-E5DD15556A40}"/>
                  </a:ext>
                </a:extLst>
              </p:cNvPr>
              <p:cNvSpPr/>
              <p:nvPr/>
            </p:nvSpPr>
            <p:spPr>
              <a:xfrm rot="18974392">
                <a:off x="2989239" y="2410004"/>
                <a:ext cx="159055" cy="140434"/>
              </a:xfrm>
              <a:prstGeom prst="flowChartConnector">
                <a:avLst/>
              </a:prstGeom>
              <a:solidFill>
                <a:srgbClr val="AFD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5FF8CB5E-823F-0C18-5B84-2370E7FF1DF1}"/>
                </a:ext>
              </a:extLst>
            </p:cNvPr>
            <p:cNvGrpSpPr/>
            <p:nvPr/>
          </p:nvGrpSpPr>
          <p:grpSpPr>
            <a:xfrm>
              <a:off x="3891470" y="3752602"/>
              <a:ext cx="317414" cy="290212"/>
              <a:chOff x="9254971" y="4414909"/>
              <a:chExt cx="317414" cy="290212"/>
            </a:xfrm>
          </p:grpSpPr>
          <p:grpSp>
            <p:nvGrpSpPr>
              <p:cNvPr id="32" name="Group 31">
                <a:extLst>
                  <a:ext uri="{FF2B5EF4-FFF2-40B4-BE49-F238E27FC236}">
                    <a16:creationId xmlns:a16="http://schemas.microsoft.com/office/drawing/2014/main" id="{5D51CB95-3EEA-C5A6-7476-0D4E025DAB36}"/>
                  </a:ext>
                </a:extLst>
              </p:cNvPr>
              <p:cNvGrpSpPr/>
              <p:nvPr/>
            </p:nvGrpSpPr>
            <p:grpSpPr>
              <a:xfrm>
                <a:off x="9254971" y="4454353"/>
                <a:ext cx="277847" cy="250768"/>
                <a:chOff x="9254971" y="4454353"/>
                <a:chExt cx="277847" cy="250768"/>
              </a:xfrm>
            </p:grpSpPr>
            <p:sp>
              <p:nvSpPr>
                <p:cNvPr id="34" name="Flowchart: Connector 33">
                  <a:extLst>
                    <a:ext uri="{FF2B5EF4-FFF2-40B4-BE49-F238E27FC236}">
                      <a16:creationId xmlns:a16="http://schemas.microsoft.com/office/drawing/2014/main" id="{7DF15FF1-D1B1-28C0-1273-E6C1EDD82FD9}"/>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BA4B6DDD-1FAD-3107-CB11-1B3B9CBA6463}"/>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lowchart: Connector 32">
                <a:extLst>
                  <a:ext uri="{FF2B5EF4-FFF2-40B4-BE49-F238E27FC236}">
                    <a16:creationId xmlns:a16="http://schemas.microsoft.com/office/drawing/2014/main" id="{35322A67-9344-22ED-F963-C29245BAF0CB}"/>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E5DE0E2A-0C3C-AA71-E55F-140D7B1A726C}"/>
                </a:ext>
              </a:extLst>
            </p:cNvPr>
            <p:cNvGrpSpPr/>
            <p:nvPr/>
          </p:nvGrpSpPr>
          <p:grpSpPr>
            <a:xfrm>
              <a:off x="3252891" y="4914504"/>
              <a:ext cx="317414" cy="290212"/>
              <a:chOff x="9254971" y="4414909"/>
              <a:chExt cx="317414" cy="290212"/>
            </a:xfrm>
          </p:grpSpPr>
          <p:grpSp>
            <p:nvGrpSpPr>
              <p:cNvPr id="37" name="Group 36">
                <a:extLst>
                  <a:ext uri="{FF2B5EF4-FFF2-40B4-BE49-F238E27FC236}">
                    <a16:creationId xmlns:a16="http://schemas.microsoft.com/office/drawing/2014/main" id="{A472F90C-1BE2-301D-4E12-AE008B3E2F5B}"/>
                  </a:ext>
                </a:extLst>
              </p:cNvPr>
              <p:cNvGrpSpPr/>
              <p:nvPr/>
            </p:nvGrpSpPr>
            <p:grpSpPr>
              <a:xfrm>
                <a:off x="9254971" y="4454353"/>
                <a:ext cx="277847" cy="250768"/>
                <a:chOff x="9254971" y="4454353"/>
                <a:chExt cx="277847" cy="250768"/>
              </a:xfrm>
            </p:grpSpPr>
            <p:sp>
              <p:nvSpPr>
                <p:cNvPr id="39" name="Flowchart: Connector 38">
                  <a:extLst>
                    <a:ext uri="{FF2B5EF4-FFF2-40B4-BE49-F238E27FC236}">
                      <a16:creationId xmlns:a16="http://schemas.microsoft.com/office/drawing/2014/main" id="{7B05F6F2-CF73-F1EF-A22E-63A8DBA0B197}"/>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93E45226-FE5D-0396-EE15-FB5A415FC143}"/>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lowchart: Connector 37">
                <a:extLst>
                  <a:ext uri="{FF2B5EF4-FFF2-40B4-BE49-F238E27FC236}">
                    <a16:creationId xmlns:a16="http://schemas.microsoft.com/office/drawing/2014/main" id="{8160CACE-96BF-41DF-8C35-AEC1323BB8C0}"/>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5734440A-B1A9-D320-8885-075874D1DF09}"/>
                </a:ext>
              </a:extLst>
            </p:cNvPr>
            <p:cNvGrpSpPr/>
            <p:nvPr/>
          </p:nvGrpSpPr>
          <p:grpSpPr>
            <a:xfrm>
              <a:off x="3245579" y="3970278"/>
              <a:ext cx="317414" cy="290212"/>
              <a:chOff x="9254971" y="4414909"/>
              <a:chExt cx="317414" cy="290212"/>
            </a:xfrm>
          </p:grpSpPr>
          <p:grpSp>
            <p:nvGrpSpPr>
              <p:cNvPr id="42" name="Group 41">
                <a:extLst>
                  <a:ext uri="{FF2B5EF4-FFF2-40B4-BE49-F238E27FC236}">
                    <a16:creationId xmlns:a16="http://schemas.microsoft.com/office/drawing/2014/main" id="{BF228EDE-511F-1E2E-98AC-E5D8824EF7D4}"/>
                  </a:ext>
                </a:extLst>
              </p:cNvPr>
              <p:cNvGrpSpPr/>
              <p:nvPr/>
            </p:nvGrpSpPr>
            <p:grpSpPr>
              <a:xfrm>
                <a:off x="9254971" y="4454353"/>
                <a:ext cx="277847" cy="250768"/>
                <a:chOff x="9254971" y="4454353"/>
                <a:chExt cx="277847" cy="250768"/>
              </a:xfrm>
            </p:grpSpPr>
            <p:sp>
              <p:nvSpPr>
                <p:cNvPr id="44" name="Flowchart: Connector 43">
                  <a:extLst>
                    <a:ext uri="{FF2B5EF4-FFF2-40B4-BE49-F238E27FC236}">
                      <a16:creationId xmlns:a16="http://schemas.microsoft.com/office/drawing/2014/main" id="{00B4FA73-796A-1CBD-2CDC-4BFA1BC11A8A}"/>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CAEFB27D-C499-AA23-0115-7191F0207D4C}"/>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lowchart: Connector 42">
                <a:extLst>
                  <a:ext uri="{FF2B5EF4-FFF2-40B4-BE49-F238E27FC236}">
                    <a16:creationId xmlns:a16="http://schemas.microsoft.com/office/drawing/2014/main" id="{C2E619CB-76EF-D15D-FFD5-AF7385FAD15F}"/>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61976086-0BCC-D430-12E7-F4796C62BAD1}"/>
                </a:ext>
              </a:extLst>
            </p:cNvPr>
            <p:cNvGrpSpPr/>
            <p:nvPr/>
          </p:nvGrpSpPr>
          <p:grpSpPr>
            <a:xfrm>
              <a:off x="4615486" y="3161154"/>
              <a:ext cx="317414" cy="290212"/>
              <a:chOff x="9254971" y="4414909"/>
              <a:chExt cx="317414" cy="290212"/>
            </a:xfrm>
          </p:grpSpPr>
          <p:grpSp>
            <p:nvGrpSpPr>
              <p:cNvPr id="47" name="Group 46">
                <a:extLst>
                  <a:ext uri="{FF2B5EF4-FFF2-40B4-BE49-F238E27FC236}">
                    <a16:creationId xmlns:a16="http://schemas.microsoft.com/office/drawing/2014/main" id="{CCF9B0D9-B52E-6B09-035D-4D82AB7FB132}"/>
                  </a:ext>
                </a:extLst>
              </p:cNvPr>
              <p:cNvGrpSpPr/>
              <p:nvPr/>
            </p:nvGrpSpPr>
            <p:grpSpPr>
              <a:xfrm>
                <a:off x="9254971" y="4454353"/>
                <a:ext cx="277847" cy="250768"/>
                <a:chOff x="9254971" y="4454353"/>
                <a:chExt cx="277847" cy="250768"/>
              </a:xfrm>
            </p:grpSpPr>
            <p:sp>
              <p:nvSpPr>
                <p:cNvPr id="49" name="Flowchart: Connector 48">
                  <a:extLst>
                    <a:ext uri="{FF2B5EF4-FFF2-40B4-BE49-F238E27FC236}">
                      <a16:creationId xmlns:a16="http://schemas.microsoft.com/office/drawing/2014/main" id="{6AB3AE2A-F4F7-0FB7-5D95-AF5CAB428964}"/>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57F79A15-5CC0-DE7B-2B99-6651645C8A14}"/>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lowchart: Connector 47">
                <a:extLst>
                  <a:ext uri="{FF2B5EF4-FFF2-40B4-BE49-F238E27FC236}">
                    <a16:creationId xmlns:a16="http://schemas.microsoft.com/office/drawing/2014/main" id="{C1B5E455-C9BE-12F6-4AC9-E73DDC763A0F}"/>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C7828B5E-6FA4-BEE6-BF4B-D3F8F5443A0E}"/>
                </a:ext>
              </a:extLst>
            </p:cNvPr>
            <p:cNvGrpSpPr/>
            <p:nvPr/>
          </p:nvGrpSpPr>
          <p:grpSpPr>
            <a:xfrm>
              <a:off x="4477603" y="5373316"/>
              <a:ext cx="317414" cy="290212"/>
              <a:chOff x="9254971" y="4414909"/>
              <a:chExt cx="317414" cy="290212"/>
            </a:xfrm>
          </p:grpSpPr>
          <p:grpSp>
            <p:nvGrpSpPr>
              <p:cNvPr id="52" name="Group 51">
                <a:extLst>
                  <a:ext uri="{FF2B5EF4-FFF2-40B4-BE49-F238E27FC236}">
                    <a16:creationId xmlns:a16="http://schemas.microsoft.com/office/drawing/2014/main" id="{26D30376-8DB8-896C-1297-255247E4876B}"/>
                  </a:ext>
                </a:extLst>
              </p:cNvPr>
              <p:cNvGrpSpPr/>
              <p:nvPr/>
            </p:nvGrpSpPr>
            <p:grpSpPr>
              <a:xfrm>
                <a:off x="9254971" y="4454353"/>
                <a:ext cx="277847" cy="250768"/>
                <a:chOff x="9254971" y="4454353"/>
                <a:chExt cx="277847" cy="250768"/>
              </a:xfrm>
            </p:grpSpPr>
            <p:sp>
              <p:nvSpPr>
                <p:cNvPr id="54" name="Flowchart: Connector 53">
                  <a:extLst>
                    <a:ext uri="{FF2B5EF4-FFF2-40B4-BE49-F238E27FC236}">
                      <a16:creationId xmlns:a16="http://schemas.microsoft.com/office/drawing/2014/main" id="{686E8D23-CDF3-6C6A-F8D5-6B3A86899063}"/>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24864536-7E7E-CB52-D21D-1EBF711480DF}"/>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lowchart: Connector 52">
                <a:extLst>
                  <a:ext uri="{FF2B5EF4-FFF2-40B4-BE49-F238E27FC236}">
                    <a16:creationId xmlns:a16="http://schemas.microsoft.com/office/drawing/2014/main" id="{CBE5BB1C-EBBA-2DD3-DB6E-4DCF17FCF57C}"/>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6" name="Graphic 55" descr="Germ with solid fill">
              <a:extLst>
                <a:ext uri="{FF2B5EF4-FFF2-40B4-BE49-F238E27FC236}">
                  <a16:creationId xmlns:a16="http://schemas.microsoft.com/office/drawing/2014/main" id="{7622A680-6818-7D95-FBCD-45F6C944E7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0902" y="5240387"/>
              <a:ext cx="428015" cy="428015"/>
            </a:xfrm>
            <a:prstGeom prst="rect">
              <a:avLst/>
            </a:prstGeom>
          </p:spPr>
        </p:pic>
        <p:grpSp>
          <p:nvGrpSpPr>
            <p:cNvPr id="57" name="Group 56">
              <a:extLst>
                <a:ext uri="{FF2B5EF4-FFF2-40B4-BE49-F238E27FC236}">
                  <a16:creationId xmlns:a16="http://schemas.microsoft.com/office/drawing/2014/main" id="{5E250AE4-F5C5-35D1-3D30-0B91D7104889}"/>
                </a:ext>
              </a:extLst>
            </p:cNvPr>
            <p:cNvGrpSpPr/>
            <p:nvPr/>
          </p:nvGrpSpPr>
          <p:grpSpPr>
            <a:xfrm>
              <a:off x="6658379" y="3453130"/>
              <a:ext cx="320042" cy="349171"/>
              <a:chOff x="6692462" y="4916212"/>
              <a:chExt cx="320042" cy="349171"/>
            </a:xfrm>
          </p:grpSpPr>
          <p:sp>
            <p:nvSpPr>
              <p:cNvPr id="58" name="Flowchart: Connector 57">
                <a:extLst>
                  <a:ext uri="{FF2B5EF4-FFF2-40B4-BE49-F238E27FC236}">
                    <a16:creationId xmlns:a16="http://schemas.microsoft.com/office/drawing/2014/main" id="{A91BD218-E805-40C4-7A21-0D33D3610C08}"/>
                  </a:ext>
                </a:extLst>
              </p:cNvPr>
              <p:cNvSpPr/>
              <p:nvPr/>
            </p:nvSpPr>
            <p:spPr>
              <a:xfrm>
                <a:off x="6692462" y="4916212"/>
                <a:ext cx="320040" cy="32004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51499F4C-140A-756A-22ED-E700E3CB3D3E}"/>
                  </a:ext>
                </a:extLst>
              </p:cNvPr>
              <p:cNvSpPr/>
              <p:nvPr/>
            </p:nvSpPr>
            <p:spPr>
              <a:xfrm>
                <a:off x="6875344" y="5128223"/>
                <a:ext cx="137160" cy="137160"/>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D530AEBD-33D1-0E6B-3006-8F8E58AE8AC0}"/>
                </a:ext>
              </a:extLst>
            </p:cNvPr>
            <p:cNvGrpSpPr/>
            <p:nvPr/>
          </p:nvGrpSpPr>
          <p:grpSpPr>
            <a:xfrm>
              <a:off x="6844862" y="5068612"/>
              <a:ext cx="320042" cy="349171"/>
              <a:chOff x="6692462" y="4916212"/>
              <a:chExt cx="320042" cy="349171"/>
            </a:xfrm>
          </p:grpSpPr>
          <p:sp>
            <p:nvSpPr>
              <p:cNvPr id="61" name="Flowchart: Connector 60">
                <a:extLst>
                  <a:ext uri="{FF2B5EF4-FFF2-40B4-BE49-F238E27FC236}">
                    <a16:creationId xmlns:a16="http://schemas.microsoft.com/office/drawing/2014/main" id="{3B72521E-9757-48FD-30A7-EB4DE8F9DDAE}"/>
                  </a:ext>
                </a:extLst>
              </p:cNvPr>
              <p:cNvSpPr/>
              <p:nvPr/>
            </p:nvSpPr>
            <p:spPr>
              <a:xfrm>
                <a:off x="6692462" y="4916212"/>
                <a:ext cx="320040" cy="32004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a:extLst>
                  <a:ext uri="{FF2B5EF4-FFF2-40B4-BE49-F238E27FC236}">
                    <a16:creationId xmlns:a16="http://schemas.microsoft.com/office/drawing/2014/main" id="{52E8C8D2-9D98-31DD-22C0-59AE43B91624}"/>
                  </a:ext>
                </a:extLst>
              </p:cNvPr>
              <p:cNvSpPr/>
              <p:nvPr/>
            </p:nvSpPr>
            <p:spPr>
              <a:xfrm>
                <a:off x="6875344" y="5128223"/>
                <a:ext cx="137160" cy="137160"/>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CB628D7B-6C5E-8EC9-5BDA-501B0BB2BFBB}"/>
                </a:ext>
              </a:extLst>
            </p:cNvPr>
            <p:cNvGrpSpPr/>
            <p:nvPr/>
          </p:nvGrpSpPr>
          <p:grpSpPr>
            <a:xfrm>
              <a:off x="5892861" y="4429662"/>
              <a:ext cx="320042" cy="349171"/>
              <a:chOff x="6692462" y="4916212"/>
              <a:chExt cx="320042" cy="349171"/>
            </a:xfrm>
          </p:grpSpPr>
          <p:sp>
            <p:nvSpPr>
              <p:cNvPr id="64" name="Flowchart: Connector 63">
                <a:extLst>
                  <a:ext uri="{FF2B5EF4-FFF2-40B4-BE49-F238E27FC236}">
                    <a16:creationId xmlns:a16="http://schemas.microsoft.com/office/drawing/2014/main" id="{BB655314-5E7A-4C54-D5F0-B232DAEFE8AA}"/>
                  </a:ext>
                </a:extLst>
              </p:cNvPr>
              <p:cNvSpPr/>
              <p:nvPr/>
            </p:nvSpPr>
            <p:spPr>
              <a:xfrm>
                <a:off x="6692462" y="4916212"/>
                <a:ext cx="320040" cy="32004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EB7B5C06-861B-5249-8F59-B9C0EADB6ADF}"/>
                  </a:ext>
                </a:extLst>
              </p:cNvPr>
              <p:cNvSpPr/>
              <p:nvPr/>
            </p:nvSpPr>
            <p:spPr>
              <a:xfrm>
                <a:off x="6875344" y="5128223"/>
                <a:ext cx="137160" cy="137160"/>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630935E2-D1F3-E240-F3E4-7369547BD199}"/>
                </a:ext>
              </a:extLst>
            </p:cNvPr>
            <p:cNvGrpSpPr/>
            <p:nvPr/>
          </p:nvGrpSpPr>
          <p:grpSpPr>
            <a:xfrm>
              <a:off x="6708557" y="2398830"/>
              <a:ext cx="320042" cy="349171"/>
              <a:chOff x="6692462" y="4916212"/>
              <a:chExt cx="320042" cy="349171"/>
            </a:xfrm>
          </p:grpSpPr>
          <p:sp>
            <p:nvSpPr>
              <p:cNvPr id="67" name="Flowchart: Connector 66">
                <a:extLst>
                  <a:ext uri="{FF2B5EF4-FFF2-40B4-BE49-F238E27FC236}">
                    <a16:creationId xmlns:a16="http://schemas.microsoft.com/office/drawing/2014/main" id="{6B9BA82C-6097-54D1-4E93-A414EF23059F}"/>
                  </a:ext>
                </a:extLst>
              </p:cNvPr>
              <p:cNvSpPr/>
              <p:nvPr/>
            </p:nvSpPr>
            <p:spPr>
              <a:xfrm>
                <a:off x="6692462" y="4916212"/>
                <a:ext cx="320040" cy="320040"/>
              </a:xfrm>
              <a:prstGeom prst="flowChartConnector">
                <a:avLst/>
              </a:prstGeom>
              <a:solidFill>
                <a:srgbClr val="D695CE"/>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7D6FD786-00C9-0FE7-168F-D93128526F58}"/>
                  </a:ext>
                </a:extLst>
              </p:cNvPr>
              <p:cNvSpPr/>
              <p:nvPr/>
            </p:nvSpPr>
            <p:spPr>
              <a:xfrm>
                <a:off x="6875344" y="5128223"/>
                <a:ext cx="137160" cy="137160"/>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Graphic 68" descr="Germ with solid fill">
              <a:extLst>
                <a:ext uri="{FF2B5EF4-FFF2-40B4-BE49-F238E27FC236}">
                  <a16:creationId xmlns:a16="http://schemas.microsoft.com/office/drawing/2014/main" id="{40EE1A5B-104B-9A27-0208-AD92AB3CB3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0529" y="4314694"/>
              <a:ext cx="428015" cy="428015"/>
            </a:xfrm>
            <a:prstGeom prst="rect">
              <a:avLst/>
            </a:prstGeom>
          </p:spPr>
        </p:pic>
      </p:grpSp>
      <p:sp>
        <p:nvSpPr>
          <p:cNvPr id="103" name="Rectangle: Rounded Corners 102">
            <a:extLst>
              <a:ext uri="{FF2B5EF4-FFF2-40B4-BE49-F238E27FC236}">
                <a16:creationId xmlns:a16="http://schemas.microsoft.com/office/drawing/2014/main" id="{66E433E1-DC74-9F22-C97D-4A290F9E1678}"/>
              </a:ext>
            </a:extLst>
          </p:cNvPr>
          <p:cNvSpPr/>
          <p:nvPr/>
        </p:nvSpPr>
        <p:spPr>
          <a:xfrm>
            <a:off x="4118822" y="4803358"/>
            <a:ext cx="1460614" cy="1301740"/>
          </a:xfrm>
          <a:prstGeom prst="roundRect">
            <a:avLst/>
          </a:prstGeom>
          <a:solidFill>
            <a:schemeClr val="bg1"/>
          </a:solid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anose="020B0604020202020204" pitchFamily="34" charset="0"/>
                <a:cs typeface="Arial" panose="020B0604020202020204" pitchFamily="34" charset="0"/>
              </a:rPr>
              <a:t>Ozone Generator</a:t>
            </a:r>
          </a:p>
        </p:txBody>
      </p:sp>
      <p:grpSp>
        <p:nvGrpSpPr>
          <p:cNvPr id="105" name="Group 104">
            <a:extLst>
              <a:ext uri="{FF2B5EF4-FFF2-40B4-BE49-F238E27FC236}">
                <a16:creationId xmlns:a16="http://schemas.microsoft.com/office/drawing/2014/main" id="{E0108687-2624-18B8-0B08-BA1BB96DA73C}"/>
              </a:ext>
            </a:extLst>
          </p:cNvPr>
          <p:cNvGrpSpPr/>
          <p:nvPr/>
        </p:nvGrpSpPr>
        <p:grpSpPr>
          <a:xfrm>
            <a:off x="4073422" y="1225506"/>
            <a:ext cx="1579639" cy="1652373"/>
            <a:chOff x="6248222" y="1225844"/>
            <a:chExt cx="3434475" cy="3362404"/>
          </a:xfrm>
        </p:grpSpPr>
        <p:grpSp>
          <p:nvGrpSpPr>
            <p:cNvPr id="107" name="Group 106">
              <a:extLst>
                <a:ext uri="{FF2B5EF4-FFF2-40B4-BE49-F238E27FC236}">
                  <a16:creationId xmlns:a16="http://schemas.microsoft.com/office/drawing/2014/main" id="{C596DF98-7C97-704E-8B33-3D2CEF4AD3AC}"/>
                </a:ext>
              </a:extLst>
            </p:cNvPr>
            <p:cNvGrpSpPr/>
            <p:nvPr/>
          </p:nvGrpSpPr>
          <p:grpSpPr>
            <a:xfrm>
              <a:off x="6248222" y="1752173"/>
              <a:ext cx="3434475" cy="2836075"/>
              <a:chOff x="2803452" y="1636822"/>
              <a:chExt cx="4761822" cy="3959311"/>
            </a:xfrm>
          </p:grpSpPr>
          <p:sp>
            <p:nvSpPr>
              <p:cNvPr id="113" name="Cube 112">
                <a:extLst>
                  <a:ext uri="{FF2B5EF4-FFF2-40B4-BE49-F238E27FC236}">
                    <a16:creationId xmlns:a16="http://schemas.microsoft.com/office/drawing/2014/main" id="{1495EF1F-937A-CF3D-8184-E67C4A84B8D6}"/>
                  </a:ext>
                </a:extLst>
              </p:cNvPr>
              <p:cNvSpPr>
                <a:spLocks/>
              </p:cNvSpPr>
              <p:nvPr/>
            </p:nvSpPr>
            <p:spPr>
              <a:xfrm>
                <a:off x="2803452" y="3992050"/>
                <a:ext cx="4724400" cy="1604083"/>
              </a:xfrm>
              <a:prstGeom prst="cube">
                <a:avLst>
                  <a:gd name="adj" fmla="val 54289"/>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2E649F1E-FACF-AF87-FB37-8C65FD904B85}"/>
                  </a:ext>
                </a:extLst>
              </p:cNvPr>
              <p:cNvGrpSpPr/>
              <p:nvPr/>
            </p:nvGrpSpPr>
            <p:grpSpPr>
              <a:xfrm>
                <a:off x="4626475" y="3439580"/>
                <a:ext cx="246888" cy="228599"/>
                <a:chOff x="4050177" y="2888385"/>
                <a:chExt cx="317414" cy="290212"/>
              </a:xfrm>
            </p:grpSpPr>
            <p:sp>
              <p:nvSpPr>
                <p:cNvPr id="155" name="Flowchart: Connector 154">
                  <a:extLst>
                    <a:ext uri="{FF2B5EF4-FFF2-40B4-BE49-F238E27FC236}">
                      <a16:creationId xmlns:a16="http://schemas.microsoft.com/office/drawing/2014/main" id="{C7B302DD-85B7-2665-DD86-EE5BB9F6B24C}"/>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Connector 155">
                  <a:extLst>
                    <a:ext uri="{FF2B5EF4-FFF2-40B4-BE49-F238E27FC236}">
                      <a16:creationId xmlns:a16="http://schemas.microsoft.com/office/drawing/2014/main" id="{19829C57-37F7-7FDC-EEC1-61CF246A2FDF}"/>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lowchart: Connector 156">
                  <a:extLst>
                    <a:ext uri="{FF2B5EF4-FFF2-40B4-BE49-F238E27FC236}">
                      <a16:creationId xmlns:a16="http://schemas.microsoft.com/office/drawing/2014/main" id="{9E2E3F68-AD87-2A5F-C2E6-7CA50B151735}"/>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09068BC6-DC3A-7AC8-1768-43C62BCCAEBC}"/>
                  </a:ext>
                </a:extLst>
              </p:cNvPr>
              <p:cNvGrpSpPr/>
              <p:nvPr/>
            </p:nvGrpSpPr>
            <p:grpSpPr>
              <a:xfrm>
                <a:off x="4912378" y="2943964"/>
                <a:ext cx="228600" cy="228599"/>
                <a:chOff x="4050177" y="2888385"/>
                <a:chExt cx="317414" cy="290212"/>
              </a:xfrm>
            </p:grpSpPr>
            <p:sp>
              <p:nvSpPr>
                <p:cNvPr id="152" name="Flowchart: Connector 151">
                  <a:extLst>
                    <a:ext uri="{FF2B5EF4-FFF2-40B4-BE49-F238E27FC236}">
                      <a16:creationId xmlns:a16="http://schemas.microsoft.com/office/drawing/2014/main" id="{82CFA76E-4686-34E4-8B92-3963B5D827E3}"/>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Connector 152">
                  <a:extLst>
                    <a:ext uri="{FF2B5EF4-FFF2-40B4-BE49-F238E27FC236}">
                      <a16:creationId xmlns:a16="http://schemas.microsoft.com/office/drawing/2014/main" id="{09362405-FEFA-9BA0-8A9D-D931300165DF}"/>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7FC6FBF6-7297-C2B6-BAF3-3197B3EF024D}"/>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637A2621-AE5A-874D-5FFF-966C13711082}"/>
                  </a:ext>
                </a:extLst>
              </p:cNvPr>
              <p:cNvGrpSpPr/>
              <p:nvPr/>
            </p:nvGrpSpPr>
            <p:grpSpPr>
              <a:xfrm>
                <a:off x="5792950" y="3182184"/>
                <a:ext cx="246888" cy="228599"/>
                <a:chOff x="4050177" y="2888385"/>
                <a:chExt cx="317414" cy="290212"/>
              </a:xfrm>
            </p:grpSpPr>
            <p:sp>
              <p:nvSpPr>
                <p:cNvPr id="149" name="Flowchart: Connector 148">
                  <a:extLst>
                    <a:ext uri="{FF2B5EF4-FFF2-40B4-BE49-F238E27FC236}">
                      <a16:creationId xmlns:a16="http://schemas.microsoft.com/office/drawing/2014/main" id="{DE627AAB-8DD6-F4D3-D3E0-D43165494943}"/>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Connector 149">
                  <a:extLst>
                    <a:ext uri="{FF2B5EF4-FFF2-40B4-BE49-F238E27FC236}">
                      <a16:creationId xmlns:a16="http://schemas.microsoft.com/office/drawing/2014/main" id="{A158473A-A0FF-E26C-0162-C39065E44076}"/>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Connector 150">
                  <a:extLst>
                    <a:ext uri="{FF2B5EF4-FFF2-40B4-BE49-F238E27FC236}">
                      <a16:creationId xmlns:a16="http://schemas.microsoft.com/office/drawing/2014/main" id="{3B978F4B-CB5B-55A2-B919-C9D6E410D29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215D7023-5CC6-EB01-B693-BC68BD247535}"/>
                  </a:ext>
                </a:extLst>
              </p:cNvPr>
              <p:cNvGrpSpPr/>
              <p:nvPr/>
            </p:nvGrpSpPr>
            <p:grpSpPr>
              <a:xfrm>
                <a:off x="5283201" y="3025386"/>
                <a:ext cx="246888" cy="228600"/>
                <a:chOff x="4050177" y="2888386"/>
                <a:chExt cx="317414" cy="290221"/>
              </a:xfrm>
            </p:grpSpPr>
            <p:sp>
              <p:nvSpPr>
                <p:cNvPr id="146" name="Flowchart: Connector 145">
                  <a:extLst>
                    <a:ext uri="{FF2B5EF4-FFF2-40B4-BE49-F238E27FC236}">
                      <a16:creationId xmlns:a16="http://schemas.microsoft.com/office/drawing/2014/main" id="{2552251A-C01F-822E-7FA1-FFEFCC77542B}"/>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Connector 146">
                  <a:extLst>
                    <a:ext uri="{FF2B5EF4-FFF2-40B4-BE49-F238E27FC236}">
                      <a16:creationId xmlns:a16="http://schemas.microsoft.com/office/drawing/2014/main" id="{3A6F2BD7-600B-49F4-FF71-1F71B4F63E44}"/>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Connector 147">
                  <a:extLst>
                    <a:ext uri="{FF2B5EF4-FFF2-40B4-BE49-F238E27FC236}">
                      <a16:creationId xmlns:a16="http://schemas.microsoft.com/office/drawing/2014/main" id="{8BE45FC9-3206-E6F3-4F31-12610D5579E3}"/>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4E4AAE7B-7DD6-6553-2410-412D9A60B50D}"/>
                  </a:ext>
                </a:extLst>
              </p:cNvPr>
              <p:cNvGrpSpPr/>
              <p:nvPr/>
            </p:nvGrpSpPr>
            <p:grpSpPr>
              <a:xfrm>
                <a:off x="6048802" y="3404078"/>
                <a:ext cx="246888" cy="228599"/>
                <a:chOff x="4050177" y="2888385"/>
                <a:chExt cx="317414" cy="290212"/>
              </a:xfrm>
            </p:grpSpPr>
            <p:sp>
              <p:nvSpPr>
                <p:cNvPr id="143" name="Flowchart: Connector 142">
                  <a:extLst>
                    <a:ext uri="{FF2B5EF4-FFF2-40B4-BE49-F238E27FC236}">
                      <a16:creationId xmlns:a16="http://schemas.microsoft.com/office/drawing/2014/main" id="{D7ADF602-EA56-06F5-8B8C-1D4A97ACAD13}"/>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Connector 143">
                  <a:extLst>
                    <a:ext uri="{FF2B5EF4-FFF2-40B4-BE49-F238E27FC236}">
                      <a16:creationId xmlns:a16="http://schemas.microsoft.com/office/drawing/2014/main" id="{A0971C03-3548-DBFD-FDD3-FF58EC75DADB}"/>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Connector 144">
                  <a:extLst>
                    <a:ext uri="{FF2B5EF4-FFF2-40B4-BE49-F238E27FC236}">
                      <a16:creationId xmlns:a16="http://schemas.microsoft.com/office/drawing/2014/main" id="{1B644501-66C6-59C3-56C6-0D2A79A211AF}"/>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D34FB978-F74A-7FC8-4C89-BB47A2F45184}"/>
                  </a:ext>
                </a:extLst>
              </p:cNvPr>
              <p:cNvGrpSpPr/>
              <p:nvPr/>
            </p:nvGrpSpPr>
            <p:grpSpPr>
              <a:xfrm>
                <a:off x="4980606" y="3432379"/>
                <a:ext cx="246888" cy="228599"/>
                <a:chOff x="4050177" y="2888385"/>
                <a:chExt cx="317414" cy="290212"/>
              </a:xfrm>
            </p:grpSpPr>
            <p:sp>
              <p:nvSpPr>
                <p:cNvPr id="140" name="Flowchart: Connector 139">
                  <a:extLst>
                    <a:ext uri="{FF2B5EF4-FFF2-40B4-BE49-F238E27FC236}">
                      <a16:creationId xmlns:a16="http://schemas.microsoft.com/office/drawing/2014/main" id="{F53B7095-69EF-D10C-C693-6F9AA7F6235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Connector 140">
                  <a:extLst>
                    <a:ext uri="{FF2B5EF4-FFF2-40B4-BE49-F238E27FC236}">
                      <a16:creationId xmlns:a16="http://schemas.microsoft.com/office/drawing/2014/main" id="{5754817C-316F-DD38-EAAE-3E25CAC8885F}"/>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Connector 141">
                  <a:extLst>
                    <a:ext uri="{FF2B5EF4-FFF2-40B4-BE49-F238E27FC236}">
                      <a16:creationId xmlns:a16="http://schemas.microsoft.com/office/drawing/2014/main" id="{1A29E492-7174-B437-1787-6BE8A99F0B4A}"/>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Cylinder 119">
                <a:extLst>
                  <a:ext uri="{FF2B5EF4-FFF2-40B4-BE49-F238E27FC236}">
                    <a16:creationId xmlns:a16="http://schemas.microsoft.com/office/drawing/2014/main" id="{C28BF451-FA16-2710-3FAA-D34D913814F5}"/>
                  </a:ext>
                </a:extLst>
              </p:cNvPr>
              <p:cNvSpPr/>
              <p:nvPr/>
            </p:nvSpPr>
            <p:spPr>
              <a:xfrm>
                <a:off x="3687296" y="417684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ylinder 120">
                <a:extLst>
                  <a:ext uri="{FF2B5EF4-FFF2-40B4-BE49-F238E27FC236}">
                    <a16:creationId xmlns:a16="http://schemas.microsoft.com/office/drawing/2014/main" id="{911AD107-310D-B53B-CA49-904B37F4830D}"/>
                  </a:ext>
                </a:extLst>
              </p:cNvPr>
              <p:cNvSpPr/>
              <p:nvPr/>
            </p:nvSpPr>
            <p:spPr>
              <a:xfrm>
                <a:off x="4541366" y="4176845"/>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ylinder 121">
                <a:extLst>
                  <a:ext uri="{FF2B5EF4-FFF2-40B4-BE49-F238E27FC236}">
                    <a16:creationId xmlns:a16="http://schemas.microsoft.com/office/drawing/2014/main" id="{9E210FC0-8700-9243-B15A-124E0607443F}"/>
                  </a:ext>
                </a:extLst>
              </p:cNvPr>
              <p:cNvSpPr/>
              <p:nvPr/>
            </p:nvSpPr>
            <p:spPr>
              <a:xfrm>
                <a:off x="5395435"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ylinder 122">
                <a:extLst>
                  <a:ext uri="{FF2B5EF4-FFF2-40B4-BE49-F238E27FC236}">
                    <a16:creationId xmlns:a16="http://schemas.microsoft.com/office/drawing/2014/main" id="{CF39E6E8-1F62-52A3-8088-20DD6994AA6F}"/>
                  </a:ext>
                </a:extLst>
              </p:cNvPr>
              <p:cNvSpPr/>
              <p:nvPr/>
            </p:nvSpPr>
            <p:spPr>
              <a:xfrm>
                <a:off x="6174216"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ylinder 123">
                <a:extLst>
                  <a:ext uri="{FF2B5EF4-FFF2-40B4-BE49-F238E27FC236}">
                    <a16:creationId xmlns:a16="http://schemas.microsoft.com/office/drawing/2014/main" id="{8FF11AC8-F34B-7B94-A4D3-8C81D771BCF6}"/>
                  </a:ext>
                </a:extLst>
              </p:cNvPr>
              <p:cNvSpPr/>
              <p:nvPr/>
            </p:nvSpPr>
            <p:spPr>
              <a:xfrm>
                <a:off x="4161997" y="3881412"/>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ylinder 124">
                <a:extLst>
                  <a:ext uri="{FF2B5EF4-FFF2-40B4-BE49-F238E27FC236}">
                    <a16:creationId xmlns:a16="http://schemas.microsoft.com/office/drawing/2014/main" id="{30B6D592-FB7B-B71E-C583-287DCFCBE0B9}"/>
                  </a:ext>
                </a:extLst>
              </p:cNvPr>
              <p:cNvSpPr/>
              <p:nvPr/>
            </p:nvSpPr>
            <p:spPr>
              <a:xfrm>
                <a:off x="5016066" y="385456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ylinder 125">
                <a:extLst>
                  <a:ext uri="{FF2B5EF4-FFF2-40B4-BE49-F238E27FC236}">
                    <a16:creationId xmlns:a16="http://schemas.microsoft.com/office/drawing/2014/main" id="{AAFF50D5-1091-E6F8-4000-E546F598A39F}"/>
                  </a:ext>
                </a:extLst>
              </p:cNvPr>
              <p:cNvSpPr/>
              <p:nvPr/>
            </p:nvSpPr>
            <p:spPr>
              <a:xfrm>
                <a:off x="5870136" y="3827720"/>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06FC3046-708C-1CF5-293B-08274C809A4D}"/>
                  </a:ext>
                </a:extLst>
              </p:cNvPr>
              <p:cNvSpPr/>
              <p:nvPr/>
            </p:nvSpPr>
            <p:spPr>
              <a:xfrm>
                <a:off x="3205329" y="1636822"/>
                <a:ext cx="4359945" cy="338585"/>
              </a:xfrm>
              <a:prstGeom prst="cube">
                <a:avLst>
                  <a:gd name="adj" fmla="val 187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Graphic 127" descr="Germ with solid fill">
                <a:extLst>
                  <a:ext uri="{FF2B5EF4-FFF2-40B4-BE49-F238E27FC236}">
                    <a16:creationId xmlns:a16="http://schemas.microsoft.com/office/drawing/2014/main" id="{F0FD7747-C7D5-3558-084F-C7AD428610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3128" y="3228570"/>
                <a:ext cx="274320" cy="274320"/>
              </a:xfrm>
              <a:prstGeom prst="rect">
                <a:avLst/>
              </a:prstGeom>
            </p:spPr>
          </p:pic>
          <p:sp>
            <p:nvSpPr>
              <p:cNvPr id="129" name="Flowchart: Connector 128">
                <a:extLst>
                  <a:ext uri="{FF2B5EF4-FFF2-40B4-BE49-F238E27FC236}">
                    <a16:creationId xmlns:a16="http://schemas.microsoft.com/office/drawing/2014/main" id="{D1DF8A2F-C08C-3238-4CCE-A069D9F35472}"/>
                  </a:ext>
                </a:extLst>
              </p:cNvPr>
              <p:cNvSpPr/>
              <p:nvPr/>
            </p:nvSpPr>
            <p:spPr>
              <a:xfrm>
                <a:off x="6126151" y="3063978"/>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nnector 129">
                <a:extLst>
                  <a:ext uri="{FF2B5EF4-FFF2-40B4-BE49-F238E27FC236}">
                    <a16:creationId xmlns:a16="http://schemas.microsoft.com/office/drawing/2014/main" id="{83A3D0C3-B68F-D371-66EC-C9D9A16877E1}"/>
                  </a:ext>
                </a:extLst>
              </p:cNvPr>
              <p:cNvSpPr/>
              <p:nvPr/>
            </p:nvSpPr>
            <p:spPr>
              <a:xfrm>
                <a:off x="4715124" y="2918119"/>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Connector 130">
                <a:extLst>
                  <a:ext uri="{FF2B5EF4-FFF2-40B4-BE49-F238E27FC236}">
                    <a16:creationId xmlns:a16="http://schemas.microsoft.com/office/drawing/2014/main" id="{12A22D03-8E73-6BE1-D4DA-DBBD16EF08EB}"/>
                  </a:ext>
                </a:extLst>
              </p:cNvPr>
              <p:cNvSpPr/>
              <p:nvPr/>
            </p:nvSpPr>
            <p:spPr>
              <a:xfrm>
                <a:off x="5441503" y="3201070"/>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Graphic 131" descr="Germ with solid fill">
                <a:extLst>
                  <a:ext uri="{FF2B5EF4-FFF2-40B4-BE49-F238E27FC236}">
                    <a16:creationId xmlns:a16="http://schemas.microsoft.com/office/drawing/2014/main" id="{33C93E93-7272-6D9A-287A-E189FBCA4A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9495" y="3187349"/>
                <a:ext cx="256032" cy="256032"/>
              </a:xfrm>
              <a:prstGeom prst="rect">
                <a:avLst/>
              </a:prstGeom>
            </p:spPr>
          </p:pic>
          <p:sp>
            <p:nvSpPr>
              <p:cNvPr id="133" name="Flowchart: Connector 132">
                <a:extLst>
                  <a:ext uri="{FF2B5EF4-FFF2-40B4-BE49-F238E27FC236}">
                    <a16:creationId xmlns:a16="http://schemas.microsoft.com/office/drawing/2014/main" id="{3B857CD0-2405-7BEC-3FCE-AF9765AAD136}"/>
                  </a:ext>
                </a:extLst>
              </p:cNvPr>
              <p:cNvSpPr/>
              <p:nvPr/>
            </p:nvSpPr>
            <p:spPr>
              <a:xfrm rot="18974392">
                <a:off x="5004365" y="3365182"/>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Connector 133">
                <a:extLst>
                  <a:ext uri="{FF2B5EF4-FFF2-40B4-BE49-F238E27FC236}">
                    <a16:creationId xmlns:a16="http://schemas.microsoft.com/office/drawing/2014/main" id="{F4B1F50C-EA72-EC33-738A-38F3486D8D05}"/>
                  </a:ext>
                </a:extLst>
              </p:cNvPr>
              <p:cNvSpPr/>
              <p:nvPr/>
            </p:nvSpPr>
            <p:spPr>
              <a:xfrm rot="18974392">
                <a:off x="5852420" y="3125541"/>
                <a:ext cx="109728" cy="91440"/>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Connector 134">
                <a:extLst>
                  <a:ext uri="{FF2B5EF4-FFF2-40B4-BE49-F238E27FC236}">
                    <a16:creationId xmlns:a16="http://schemas.microsoft.com/office/drawing/2014/main" id="{EFFE32A3-DEA7-0C95-2D09-A428035F5940}"/>
                  </a:ext>
                </a:extLst>
              </p:cNvPr>
              <p:cNvSpPr/>
              <p:nvPr/>
            </p:nvSpPr>
            <p:spPr>
              <a:xfrm rot="18974392">
                <a:off x="6193811" y="3657094"/>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C87BDE22-C626-850E-7940-2207F3A616EA}"/>
                  </a:ext>
                </a:extLst>
              </p:cNvPr>
              <p:cNvGrpSpPr/>
              <p:nvPr/>
            </p:nvGrpSpPr>
            <p:grpSpPr>
              <a:xfrm>
                <a:off x="5470671" y="3347709"/>
                <a:ext cx="246888" cy="228600"/>
                <a:chOff x="4050177" y="2888386"/>
                <a:chExt cx="317414" cy="290221"/>
              </a:xfrm>
            </p:grpSpPr>
            <p:sp>
              <p:nvSpPr>
                <p:cNvPr id="137" name="Flowchart: Connector 136">
                  <a:extLst>
                    <a:ext uri="{FF2B5EF4-FFF2-40B4-BE49-F238E27FC236}">
                      <a16:creationId xmlns:a16="http://schemas.microsoft.com/office/drawing/2014/main" id="{3A13D6A7-5A51-EEAB-ABF1-07126B12F125}"/>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Connector 137">
                  <a:extLst>
                    <a:ext uri="{FF2B5EF4-FFF2-40B4-BE49-F238E27FC236}">
                      <a16:creationId xmlns:a16="http://schemas.microsoft.com/office/drawing/2014/main" id="{5BF8C6FF-589F-0C7F-9D95-CB71DB95CACA}"/>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Connector 138">
                  <a:extLst>
                    <a:ext uri="{FF2B5EF4-FFF2-40B4-BE49-F238E27FC236}">
                      <a16:creationId xmlns:a16="http://schemas.microsoft.com/office/drawing/2014/main" id="{1F4A3AF2-7593-F9AA-D837-8D88FC7E8F95}"/>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FC07FB7C-5B76-A48C-600C-275BA2600C5A}"/>
                </a:ext>
              </a:extLst>
            </p:cNvPr>
            <p:cNvGrpSpPr/>
            <p:nvPr/>
          </p:nvGrpSpPr>
          <p:grpSpPr>
            <a:xfrm>
              <a:off x="7468624" y="1225844"/>
              <a:ext cx="1321704" cy="1258725"/>
              <a:chOff x="4141139" y="743793"/>
              <a:chExt cx="1975958" cy="1878479"/>
            </a:xfrm>
          </p:grpSpPr>
          <p:sp>
            <p:nvSpPr>
              <p:cNvPr id="109" name="Arc 108">
                <a:extLst>
                  <a:ext uri="{FF2B5EF4-FFF2-40B4-BE49-F238E27FC236}">
                    <a16:creationId xmlns:a16="http://schemas.microsoft.com/office/drawing/2014/main" id="{2F7B6F57-83B7-A782-FECF-92AE379A05B9}"/>
                  </a:ext>
                </a:extLst>
              </p:cNvPr>
              <p:cNvSpPr/>
              <p:nvPr/>
            </p:nvSpPr>
            <p:spPr>
              <a:xfrm rot="8026398">
                <a:off x="4706124" y="1319922"/>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a:extLst>
                  <a:ext uri="{FF2B5EF4-FFF2-40B4-BE49-F238E27FC236}">
                    <a16:creationId xmlns:a16="http://schemas.microsoft.com/office/drawing/2014/main" id="{D9CAB2CF-0719-1890-007E-02B309407218}"/>
                  </a:ext>
                </a:extLst>
              </p:cNvPr>
              <p:cNvSpPr/>
              <p:nvPr/>
            </p:nvSpPr>
            <p:spPr>
              <a:xfrm rot="8026398">
                <a:off x="4514024" y="1108621"/>
                <a:ext cx="1299706" cy="125485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97A06601-BD97-D1EC-ADEA-B4E746017914}"/>
                  </a:ext>
                </a:extLst>
              </p:cNvPr>
              <p:cNvSpPr/>
              <p:nvPr/>
            </p:nvSpPr>
            <p:spPr>
              <a:xfrm rot="8026398">
                <a:off x="4354910" y="929279"/>
                <a:ext cx="1548414" cy="159419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a:extLst>
                  <a:ext uri="{FF2B5EF4-FFF2-40B4-BE49-F238E27FC236}">
                    <a16:creationId xmlns:a16="http://schemas.microsoft.com/office/drawing/2014/main" id="{EF1AD3F5-7C60-81C7-4918-4FC259D9B297}"/>
                  </a:ext>
                </a:extLst>
              </p:cNvPr>
              <p:cNvSpPr/>
              <p:nvPr/>
            </p:nvSpPr>
            <p:spPr>
              <a:xfrm rot="8026398">
                <a:off x="4189878" y="695054"/>
                <a:ext cx="1878479" cy="197595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146558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5F8E4F-B2B4-C12E-D63C-25F252E5D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5BC88-8BE3-B9BD-12DE-73959A8CDC7A}"/>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59C1C65F-D06D-C7C5-3DF1-7526AD8505EA}"/>
              </a:ext>
            </a:extLst>
          </p:cNvPr>
          <p:cNvSpPr>
            <a:spLocks noGrp="1"/>
          </p:cNvSpPr>
          <p:nvPr>
            <p:ph type="title"/>
          </p:nvPr>
        </p:nvSpPr>
        <p:spPr/>
        <p:txBody>
          <a:bodyPr/>
          <a:lstStyle/>
          <a:p>
            <a:r>
              <a:rPr lang="en-US"/>
              <a:t>Final Concept </a:t>
            </a:r>
          </a:p>
        </p:txBody>
      </p:sp>
      <p:grpSp>
        <p:nvGrpSpPr>
          <p:cNvPr id="145" name="Group 144">
            <a:extLst>
              <a:ext uri="{FF2B5EF4-FFF2-40B4-BE49-F238E27FC236}">
                <a16:creationId xmlns:a16="http://schemas.microsoft.com/office/drawing/2014/main" id="{BBEA7BED-8B97-C204-94D6-E9F6B0181B11}"/>
              </a:ext>
            </a:extLst>
          </p:cNvPr>
          <p:cNvGrpSpPr/>
          <p:nvPr/>
        </p:nvGrpSpPr>
        <p:grpSpPr>
          <a:xfrm>
            <a:off x="507722" y="1873702"/>
            <a:ext cx="4079631" cy="3832405"/>
            <a:chOff x="631125" y="1873702"/>
            <a:chExt cx="4079631" cy="3832405"/>
          </a:xfrm>
        </p:grpSpPr>
        <p:grpSp>
          <p:nvGrpSpPr>
            <p:cNvPr id="99" name="Group 98">
              <a:extLst>
                <a:ext uri="{FF2B5EF4-FFF2-40B4-BE49-F238E27FC236}">
                  <a16:creationId xmlns:a16="http://schemas.microsoft.com/office/drawing/2014/main" id="{8F74E385-9486-CE26-5D6D-DBE00C8F0190}"/>
                </a:ext>
              </a:extLst>
            </p:cNvPr>
            <p:cNvGrpSpPr/>
            <p:nvPr/>
          </p:nvGrpSpPr>
          <p:grpSpPr>
            <a:xfrm>
              <a:off x="1249894" y="1873702"/>
              <a:ext cx="2842092" cy="2909052"/>
              <a:chOff x="1298984" y="2081048"/>
              <a:chExt cx="2842092" cy="2909052"/>
            </a:xfrm>
          </p:grpSpPr>
          <p:grpSp>
            <p:nvGrpSpPr>
              <p:cNvPr id="48" name="Group 47">
                <a:extLst>
                  <a:ext uri="{FF2B5EF4-FFF2-40B4-BE49-F238E27FC236}">
                    <a16:creationId xmlns:a16="http://schemas.microsoft.com/office/drawing/2014/main" id="{1B123F3E-BB67-8F4F-2A82-FA67B69458A4}"/>
                  </a:ext>
                </a:extLst>
              </p:cNvPr>
              <p:cNvGrpSpPr/>
              <p:nvPr/>
            </p:nvGrpSpPr>
            <p:grpSpPr>
              <a:xfrm>
                <a:off x="1298984" y="2081048"/>
                <a:ext cx="2842092" cy="2909052"/>
                <a:chOff x="2865025" y="2765050"/>
                <a:chExt cx="2171306" cy="2456474"/>
              </a:xfrm>
            </p:grpSpPr>
            <p:grpSp>
              <p:nvGrpSpPr>
                <p:cNvPr id="15" name="Group 14">
                  <a:extLst>
                    <a:ext uri="{FF2B5EF4-FFF2-40B4-BE49-F238E27FC236}">
                      <a16:creationId xmlns:a16="http://schemas.microsoft.com/office/drawing/2014/main" id="{C996FC28-BAF9-4315-CD88-1A324D6881AC}"/>
                    </a:ext>
                  </a:extLst>
                </p:cNvPr>
                <p:cNvGrpSpPr/>
                <p:nvPr/>
              </p:nvGrpSpPr>
              <p:grpSpPr>
                <a:xfrm>
                  <a:off x="2865025" y="2765050"/>
                  <a:ext cx="2171306" cy="1937154"/>
                  <a:chOff x="2592645" y="1713188"/>
                  <a:chExt cx="5468789" cy="4309240"/>
                </a:xfrm>
              </p:grpSpPr>
              <p:sp>
                <p:nvSpPr>
                  <p:cNvPr id="16" name="Rectangle: Rounded Corners 15">
                    <a:extLst>
                      <a:ext uri="{FF2B5EF4-FFF2-40B4-BE49-F238E27FC236}">
                        <a16:creationId xmlns:a16="http://schemas.microsoft.com/office/drawing/2014/main" id="{DEAAAB03-2096-B528-289B-FDEDB71FCFF4}"/>
                      </a:ext>
                    </a:extLst>
                  </p:cNvPr>
                  <p:cNvSpPr/>
                  <p:nvPr/>
                </p:nvSpPr>
                <p:spPr>
                  <a:xfrm>
                    <a:off x="2592645" y="1920157"/>
                    <a:ext cx="5468786" cy="4102271"/>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EB21AA1-6803-AE65-180C-E47A5C97FC15}"/>
                      </a:ext>
                    </a:extLst>
                  </p:cNvPr>
                  <p:cNvSpPr/>
                  <p:nvPr/>
                </p:nvSpPr>
                <p:spPr>
                  <a:xfrm>
                    <a:off x="2592645" y="1713188"/>
                    <a:ext cx="5468789" cy="529136"/>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E0255E-5496-64CC-C2F8-5A75BB10B007}"/>
                      </a:ext>
                    </a:extLst>
                  </p:cNvPr>
                  <p:cNvSpPr/>
                  <p:nvPr/>
                </p:nvSpPr>
                <p:spPr>
                  <a:xfrm flipH="1">
                    <a:off x="5230472" y="2318414"/>
                    <a:ext cx="193128" cy="3627922"/>
                  </a:xfrm>
                  <a:prstGeom prst="rect">
                    <a:avLst/>
                  </a:prstGeom>
                  <a:solidFill>
                    <a:schemeClr val="bg1"/>
                  </a:solidFill>
                  <a:ln w="28575">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0BEC61B-8828-74DB-9AD3-50D6F2AB0B47}"/>
                    </a:ext>
                  </a:extLst>
                </p:cNvPr>
                <p:cNvGrpSpPr/>
                <p:nvPr/>
              </p:nvGrpSpPr>
              <p:grpSpPr>
                <a:xfrm>
                  <a:off x="4162511" y="3135973"/>
                  <a:ext cx="281336" cy="254008"/>
                  <a:chOff x="4058995" y="2897257"/>
                  <a:chExt cx="291613" cy="309906"/>
                </a:xfrm>
              </p:grpSpPr>
              <p:sp>
                <p:nvSpPr>
                  <p:cNvPr id="20" name="Flowchart: Connector 19">
                    <a:extLst>
                      <a:ext uri="{FF2B5EF4-FFF2-40B4-BE49-F238E27FC236}">
                        <a16:creationId xmlns:a16="http://schemas.microsoft.com/office/drawing/2014/main" id="{D24C8F9A-1397-35D7-1611-D160D911A043}"/>
                      </a:ext>
                    </a:extLst>
                  </p:cNvPr>
                  <p:cNvSpPr/>
                  <p:nvPr/>
                </p:nvSpPr>
                <p:spPr>
                  <a:xfrm rot="18974392">
                    <a:off x="4105139" y="2938343"/>
                    <a:ext cx="202750" cy="26377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D2C7851D-0A72-A2AE-935D-6190EFC52AFD}"/>
                      </a:ext>
                    </a:extLst>
                  </p:cNvPr>
                  <p:cNvSpPr/>
                  <p:nvPr/>
                </p:nvSpPr>
                <p:spPr>
                  <a:xfrm rot="18974392">
                    <a:off x="4058995" y="3037592"/>
                    <a:ext cx="130339" cy="169571"/>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23968A7-D0BA-96AA-2EBA-4748D1F39B55}"/>
                      </a:ext>
                    </a:extLst>
                  </p:cNvPr>
                  <p:cNvSpPr/>
                  <p:nvPr/>
                </p:nvSpPr>
                <p:spPr>
                  <a:xfrm rot="18974392">
                    <a:off x="4220269" y="2897257"/>
                    <a:ext cx="130339" cy="169572"/>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297274B5-D970-55A8-1F79-914E1358E5AB}"/>
                    </a:ext>
                  </a:extLst>
                </p:cNvPr>
                <p:cNvGrpSpPr/>
                <p:nvPr/>
              </p:nvGrpSpPr>
              <p:grpSpPr>
                <a:xfrm>
                  <a:off x="3460327" y="3161198"/>
                  <a:ext cx="265263" cy="267971"/>
                  <a:chOff x="6692462" y="4916211"/>
                  <a:chExt cx="320042" cy="393363"/>
                </a:xfrm>
              </p:grpSpPr>
              <p:sp>
                <p:nvSpPr>
                  <p:cNvPr id="32" name="Flowchart: Connector 31">
                    <a:extLst>
                      <a:ext uri="{FF2B5EF4-FFF2-40B4-BE49-F238E27FC236}">
                        <a16:creationId xmlns:a16="http://schemas.microsoft.com/office/drawing/2014/main" id="{206E668F-9906-63F3-2259-2CEEAF6DFFAC}"/>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20E15219-5952-9DBC-B033-E687B5FE23F0}"/>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863F0F0-730F-AB44-9BA9-4ED9B2DA755E}"/>
                    </a:ext>
                  </a:extLst>
                </p:cNvPr>
                <p:cNvGrpSpPr/>
                <p:nvPr/>
              </p:nvGrpSpPr>
              <p:grpSpPr>
                <a:xfrm>
                  <a:off x="3508311" y="4218332"/>
                  <a:ext cx="265263" cy="267971"/>
                  <a:chOff x="6692462" y="4916211"/>
                  <a:chExt cx="320042" cy="393363"/>
                </a:xfrm>
              </p:grpSpPr>
              <p:sp>
                <p:nvSpPr>
                  <p:cNvPr id="35" name="Flowchart: Connector 34">
                    <a:extLst>
                      <a:ext uri="{FF2B5EF4-FFF2-40B4-BE49-F238E27FC236}">
                        <a16:creationId xmlns:a16="http://schemas.microsoft.com/office/drawing/2014/main" id="{F4536CA3-291A-1202-55C7-F2D8548DD52F}"/>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EE29DDD3-BC29-EDDA-7B22-53225B468E0E}"/>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A7C90104-D573-80F6-F3C9-89BFF28FC9BB}"/>
                    </a:ext>
                  </a:extLst>
                </p:cNvPr>
                <p:cNvGrpSpPr/>
                <p:nvPr/>
              </p:nvGrpSpPr>
              <p:grpSpPr>
                <a:xfrm>
                  <a:off x="3289853" y="3796305"/>
                  <a:ext cx="265263" cy="267971"/>
                  <a:chOff x="6692462" y="4916211"/>
                  <a:chExt cx="320042" cy="393363"/>
                </a:xfrm>
              </p:grpSpPr>
              <p:sp>
                <p:nvSpPr>
                  <p:cNvPr id="38" name="Flowchart: Connector 37">
                    <a:extLst>
                      <a:ext uri="{FF2B5EF4-FFF2-40B4-BE49-F238E27FC236}">
                        <a16:creationId xmlns:a16="http://schemas.microsoft.com/office/drawing/2014/main" id="{50A2F30B-9E1E-DBC9-1ACC-C0378D1E78DC}"/>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D25433B5-B710-B95C-8E1F-CF72E1CF18F9}"/>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Arrow: Right 43">
                  <a:extLst>
                    <a:ext uri="{FF2B5EF4-FFF2-40B4-BE49-F238E27FC236}">
                      <a16:creationId xmlns:a16="http://schemas.microsoft.com/office/drawing/2014/main" id="{892A7EEC-696B-B6AA-7C90-17386855D2D1}"/>
                    </a:ext>
                  </a:extLst>
                </p:cNvPr>
                <p:cNvSpPr/>
                <p:nvPr/>
              </p:nvSpPr>
              <p:spPr>
                <a:xfrm flipH="1">
                  <a:off x="3371300" y="4881713"/>
                  <a:ext cx="1164376" cy="33981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1C79B440-15FC-2CBE-92BB-80C382EFAD10}"/>
                    </a:ext>
                  </a:extLst>
                </p:cNvPr>
                <p:cNvSpPr/>
                <p:nvPr/>
              </p:nvSpPr>
              <p:spPr>
                <a:xfrm rot="18974392">
                  <a:off x="4196423" y="3717999"/>
                  <a:ext cx="68667" cy="7721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631107CA-B2F1-CC50-6919-6D89DC9C6304}"/>
                    </a:ext>
                  </a:extLst>
                </p:cNvPr>
                <p:cNvSpPr/>
                <p:nvPr/>
              </p:nvSpPr>
              <p:spPr>
                <a:xfrm rot="18974392">
                  <a:off x="4430901" y="4390224"/>
                  <a:ext cx="68667" cy="7721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8C6521A4-6651-4CB5-FFD9-2B718B8C6B50}"/>
                  </a:ext>
                </a:extLst>
              </p:cNvPr>
              <p:cNvGrpSpPr/>
              <p:nvPr/>
            </p:nvGrpSpPr>
            <p:grpSpPr>
              <a:xfrm>
                <a:off x="3558723" y="2833647"/>
                <a:ext cx="368250" cy="300806"/>
                <a:chOff x="4275026" y="2331671"/>
                <a:chExt cx="368250" cy="300806"/>
              </a:xfrm>
            </p:grpSpPr>
            <p:sp>
              <p:nvSpPr>
                <p:cNvPr id="87" name="Flowchart: Connector 86">
                  <a:extLst>
                    <a:ext uri="{FF2B5EF4-FFF2-40B4-BE49-F238E27FC236}">
                      <a16:creationId xmlns:a16="http://schemas.microsoft.com/office/drawing/2014/main" id="{D20402EF-B014-CC80-206F-EB8A270E3BAC}"/>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Connector 87">
                  <a:extLst>
                    <a:ext uri="{FF2B5EF4-FFF2-40B4-BE49-F238E27FC236}">
                      <a16:creationId xmlns:a16="http://schemas.microsoft.com/office/drawing/2014/main" id="{E7090D51-4DA1-EF3E-837B-2C5A361D101D}"/>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8A5E349C-63D5-F814-B717-E798758B5455}"/>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1F763D50-99F8-A924-9634-B686E41F9A2C}"/>
                  </a:ext>
                </a:extLst>
              </p:cNvPr>
              <p:cNvGrpSpPr/>
              <p:nvPr/>
            </p:nvGrpSpPr>
            <p:grpSpPr>
              <a:xfrm>
                <a:off x="2939295" y="3643007"/>
                <a:ext cx="368250" cy="300806"/>
                <a:chOff x="4275026" y="2331671"/>
                <a:chExt cx="368250" cy="300806"/>
              </a:xfrm>
            </p:grpSpPr>
            <p:sp>
              <p:nvSpPr>
                <p:cNvPr id="92" name="Flowchart: Connector 91">
                  <a:extLst>
                    <a:ext uri="{FF2B5EF4-FFF2-40B4-BE49-F238E27FC236}">
                      <a16:creationId xmlns:a16="http://schemas.microsoft.com/office/drawing/2014/main" id="{433E74B7-CD02-37BD-88DE-3C9012668A25}"/>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a:extLst>
                    <a:ext uri="{FF2B5EF4-FFF2-40B4-BE49-F238E27FC236}">
                      <a16:creationId xmlns:a16="http://schemas.microsoft.com/office/drawing/2014/main" id="{A1B470E7-A24C-19BD-5297-B66341D08189}"/>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FDC47F98-09DA-F29A-A3E3-49A51D748C8E}"/>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91245034-2E1E-7966-0E6D-C696977B3A82}"/>
                  </a:ext>
                </a:extLst>
              </p:cNvPr>
              <p:cNvGrpSpPr/>
              <p:nvPr/>
            </p:nvGrpSpPr>
            <p:grpSpPr>
              <a:xfrm>
                <a:off x="3541527" y="3541450"/>
                <a:ext cx="368250" cy="300806"/>
                <a:chOff x="4275026" y="2331671"/>
                <a:chExt cx="368250" cy="300806"/>
              </a:xfrm>
            </p:grpSpPr>
            <p:sp>
              <p:nvSpPr>
                <p:cNvPr id="96" name="Flowchart: Connector 95">
                  <a:extLst>
                    <a:ext uri="{FF2B5EF4-FFF2-40B4-BE49-F238E27FC236}">
                      <a16:creationId xmlns:a16="http://schemas.microsoft.com/office/drawing/2014/main" id="{2CA0E45F-7370-BC36-ABED-7B7001411258}"/>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a:extLst>
                    <a:ext uri="{FF2B5EF4-FFF2-40B4-BE49-F238E27FC236}">
                      <a16:creationId xmlns:a16="http://schemas.microsoft.com/office/drawing/2014/main" id="{9D9CAC75-2289-4BC2-60EF-9EEAB1E7C87C}"/>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59C88599-0523-2AD5-2487-513394C205E2}"/>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 name="TextBox 99">
              <a:extLst>
                <a:ext uri="{FF2B5EF4-FFF2-40B4-BE49-F238E27FC236}">
                  <a16:creationId xmlns:a16="http://schemas.microsoft.com/office/drawing/2014/main" id="{57182EA7-4968-ED89-1664-1E61294F3E93}"/>
                </a:ext>
              </a:extLst>
            </p:cNvPr>
            <p:cNvSpPr txBox="1"/>
            <p:nvPr/>
          </p:nvSpPr>
          <p:spPr>
            <a:xfrm>
              <a:off x="631125" y="5182887"/>
              <a:ext cx="407963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Reverse Osmosis (RO)</a:t>
              </a:r>
            </a:p>
          </p:txBody>
        </p:sp>
      </p:grpSp>
      <p:grpSp>
        <p:nvGrpSpPr>
          <p:cNvPr id="146" name="Group 145">
            <a:extLst>
              <a:ext uri="{FF2B5EF4-FFF2-40B4-BE49-F238E27FC236}">
                <a16:creationId xmlns:a16="http://schemas.microsoft.com/office/drawing/2014/main" id="{6A6CF458-DC7A-97F5-D260-28709B589B08}"/>
              </a:ext>
            </a:extLst>
          </p:cNvPr>
          <p:cNvGrpSpPr/>
          <p:nvPr/>
        </p:nvGrpSpPr>
        <p:grpSpPr>
          <a:xfrm>
            <a:off x="5692134" y="993367"/>
            <a:ext cx="4079631" cy="4712740"/>
            <a:chOff x="5441430" y="1208811"/>
            <a:chExt cx="4079631" cy="4712740"/>
          </a:xfrm>
        </p:grpSpPr>
        <p:grpSp>
          <p:nvGrpSpPr>
            <p:cNvPr id="143" name="Group 142">
              <a:extLst>
                <a:ext uri="{FF2B5EF4-FFF2-40B4-BE49-F238E27FC236}">
                  <a16:creationId xmlns:a16="http://schemas.microsoft.com/office/drawing/2014/main" id="{D80FB71E-48A1-1843-CE6E-A121FAFDFBF7}"/>
                </a:ext>
              </a:extLst>
            </p:cNvPr>
            <p:cNvGrpSpPr/>
            <p:nvPr/>
          </p:nvGrpSpPr>
          <p:grpSpPr>
            <a:xfrm>
              <a:off x="5986107" y="1208811"/>
              <a:ext cx="2990276" cy="3170772"/>
              <a:chOff x="6248222" y="1225844"/>
              <a:chExt cx="3434475" cy="3362404"/>
            </a:xfrm>
          </p:grpSpPr>
          <p:grpSp>
            <p:nvGrpSpPr>
              <p:cNvPr id="136" name="Group 135">
                <a:extLst>
                  <a:ext uri="{FF2B5EF4-FFF2-40B4-BE49-F238E27FC236}">
                    <a16:creationId xmlns:a16="http://schemas.microsoft.com/office/drawing/2014/main" id="{EABBDFAC-4171-A6C0-A160-9249E1D10186}"/>
                  </a:ext>
                </a:extLst>
              </p:cNvPr>
              <p:cNvGrpSpPr/>
              <p:nvPr/>
            </p:nvGrpSpPr>
            <p:grpSpPr>
              <a:xfrm>
                <a:off x="6248222" y="1752173"/>
                <a:ext cx="3434475" cy="2836075"/>
                <a:chOff x="2803452" y="1636822"/>
                <a:chExt cx="4761822" cy="3959311"/>
              </a:xfrm>
            </p:grpSpPr>
            <p:sp>
              <p:nvSpPr>
                <p:cNvPr id="76" name="Cube 75">
                  <a:extLst>
                    <a:ext uri="{FF2B5EF4-FFF2-40B4-BE49-F238E27FC236}">
                      <a16:creationId xmlns:a16="http://schemas.microsoft.com/office/drawing/2014/main" id="{7B85A85E-5B8F-C665-5468-294C8EF72A99}"/>
                    </a:ext>
                  </a:extLst>
                </p:cNvPr>
                <p:cNvSpPr>
                  <a:spLocks/>
                </p:cNvSpPr>
                <p:nvPr/>
              </p:nvSpPr>
              <p:spPr>
                <a:xfrm>
                  <a:off x="2803452" y="3992050"/>
                  <a:ext cx="4724400" cy="1604083"/>
                </a:xfrm>
                <a:prstGeom prst="cube">
                  <a:avLst>
                    <a:gd name="adj" fmla="val 54289"/>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64CFDF0-E62F-F0FA-9738-D1DB33E1B547}"/>
                    </a:ext>
                  </a:extLst>
                </p:cNvPr>
                <p:cNvGrpSpPr/>
                <p:nvPr/>
              </p:nvGrpSpPr>
              <p:grpSpPr>
                <a:xfrm>
                  <a:off x="4626476" y="3439590"/>
                  <a:ext cx="246888" cy="228600"/>
                  <a:chOff x="4050177" y="2888385"/>
                  <a:chExt cx="317414" cy="290212"/>
                </a:xfrm>
              </p:grpSpPr>
              <p:sp>
                <p:nvSpPr>
                  <p:cNvPr id="78" name="Flowchart: Connector 77">
                    <a:extLst>
                      <a:ext uri="{FF2B5EF4-FFF2-40B4-BE49-F238E27FC236}">
                        <a16:creationId xmlns:a16="http://schemas.microsoft.com/office/drawing/2014/main" id="{627E6F71-8548-5D1C-3697-4A613FAFAEF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a:extLst>
                      <a:ext uri="{FF2B5EF4-FFF2-40B4-BE49-F238E27FC236}">
                        <a16:creationId xmlns:a16="http://schemas.microsoft.com/office/drawing/2014/main" id="{12BE2303-5B8B-DA26-EC1B-88F478A15C62}"/>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Connector 79">
                    <a:extLst>
                      <a:ext uri="{FF2B5EF4-FFF2-40B4-BE49-F238E27FC236}">
                        <a16:creationId xmlns:a16="http://schemas.microsoft.com/office/drawing/2014/main" id="{92A27D52-CDF8-8611-D66B-D474B5D7550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1587AB65-AEE2-F0F1-6187-F1F7B92D0033}"/>
                    </a:ext>
                  </a:extLst>
                </p:cNvPr>
                <p:cNvGrpSpPr/>
                <p:nvPr/>
              </p:nvGrpSpPr>
              <p:grpSpPr>
                <a:xfrm>
                  <a:off x="4912378" y="2943974"/>
                  <a:ext cx="228600" cy="228600"/>
                  <a:chOff x="4050177" y="2888385"/>
                  <a:chExt cx="317414" cy="290212"/>
                </a:xfrm>
              </p:grpSpPr>
              <p:sp>
                <p:nvSpPr>
                  <p:cNvPr id="82" name="Flowchart: Connector 81">
                    <a:extLst>
                      <a:ext uri="{FF2B5EF4-FFF2-40B4-BE49-F238E27FC236}">
                        <a16:creationId xmlns:a16="http://schemas.microsoft.com/office/drawing/2014/main" id="{D84BDE49-CB78-4C22-9387-6FBF55D9D79F}"/>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E78B62E3-FD9A-864D-4583-7075EE78AA48}"/>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C73E3AB5-3A88-C14D-3482-8CB416AEF437}"/>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A6B7260-5E53-8A9D-0151-285A6269B612}"/>
                    </a:ext>
                  </a:extLst>
                </p:cNvPr>
                <p:cNvGrpSpPr/>
                <p:nvPr/>
              </p:nvGrpSpPr>
              <p:grpSpPr>
                <a:xfrm>
                  <a:off x="5792951" y="3182194"/>
                  <a:ext cx="246888" cy="228600"/>
                  <a:chOff x="4050177" y="2888385"/>
                  <a:chExt cx="317414" cy="290212"/>
                </a:xfrm>
              </p:grpSpPr>
              <p:sp>
                <p:nvSpPr>
                  <p:cNvPr id="86" name="Flowchart: Connector 85">
                    <a:extLst>
                      <a:ext uri="{FF2B5EF4-FFF2-40B4-BE49-F238E27FC236}">
                        <a16:creationId xmlns:a16="http://schemas.microsoft.com/office/drawing/2014/main" id="{DCF6B97E-3B36-3787-4908-AFBC8B0FCEDC}"/>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a:extLst>
                      <a:ext uri="{FF2B5EF4-FFF2-40B4-BE49-F238E27FC236}">
                        <a16:creationId xmlns:a16="http://schemas.microsoft.com/office/drawing/2014/main" id="{4E503B14-B28E-A9C5-AEA5-BB9756DE778C}"/>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a:extLst>
                      <a:ext uri="{FF2B5EF4-FFF2-40B4-BE49-F238E27FC236}">
                        <a16:creationId xmlns:a16="http://schemas.microsoft.com/office/drawing/2014/main" id="{F78F9919-A2F2-56FB-E9B0-20551564C24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CC0AEE1E-90A5-5BE3-12A8-31C7242BD3C5}"/>
                    </a:ext>
                  </a:extLst>
                </p:cNvPr>
                <p:cNvGrpSpPr/>
                <p:nvPr/>
              </p:nvGrpSpPr>
              <p:grpSpPr>
                <a:xfrm>
                  <a:off x="5283202" y="3025386"/>
                  <a:ext cx="246888" cy="228600"/>
                  <a:chOff x="4050177" y="2888386"/>
                  <a:chExt cx="317414" cy="290221"/>
                </a:xfrm>
              </p:grpSpPr>
              <p:sp>
                <p:nvSpPr>
                  <p:cNvPr id="105" name="Flowchart: Connector 104">
                    <a:extLst>
                      <a:ext uri="{FF2B5EF4-FFF2-40B4-BE49-F238E27FC236}">
                        <a16:creationId xmlns:a16="http://schemas.microsoft.com/office/drawing/2014/main" id="{6586E8C4-2CE5-50FB-312F-F30AD0A138D1}"/>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12A6477D-21E8-88E4-02B6-FC0B0EAC866E}"/>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Connector 106">
                    <a:extLst>
                      <a:ext uri="{FF2B5EF4-FFF2-40B4-BE49-F238E27FC236}">
                        <a16:creationId xmlns:a16="http://schemas.microsoft.com/office/drawing/2014/main" id="{E0C0040B-8FE7-2280-BE48-963E910A555C}"/>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FB9B70C3-5FEB-A086-EEF4-CCB420BB094E}"/>
                    </a:ext>
                  </a:extLst>
                </p:cNvPr>
                <p:cNvGrpSpPr/>
                <p:nvPr/>
              </p:nvGrpSpPr>
              <p:grpSpPr>
                <a:xfrm>
                  <a:off x="6048803" y="3404088"/>
                  <a:ext cx="246888" cy="228600"/>
                  <a:chOff x="4050177" y="2888385"/>
                  <a:chExt cx="317414" cy="290212"/>
                </a:xfrm>
              </p:grpSpPr>
              <p:sp>
                <p:nvSpPr>
                  <p:cNvPr id="109" name="Flowchart: Connector 108">
                    <a:extLst>
                      <a:ext uri="{FF2B5EF4-FFF2-40B4-BE49-F238E27FC236}">
                        <a16:creationId xmlns:a16="http://schemas.microsoft.com/office/drawing/2014/main" id="{4B3844F8-CA2B-03F0-2BA8-380CE0B1DBC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Connector 109">
                    <a:extLst>
                      <a:ext uri="{FF2B5EF4-FFF2-40B4-BE49-F238E27FC236}">
                        <a16:creationId xmlns:a16="http://schemas.microsoft.com/office/drawing/2014/main" id="{5783B700-87B6-5662-9D65-0525357BDE87}"/>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Connector 110">
                    <a:extLst>
                      <a:ext uri="{FF2B5EF4-FFF2-40B4-BE49-F238E27FC236}">
                        <a16:creationId xmlns:a16="http://schemas.microsoft.com/office/drawing/2014/main" id="{EB6751A9-81DB-CB92-D200-E48BA04C40A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369A393C-5D20-6681-56AE-A79EA792C553}"/>
                    </a:ext>
                  </a:extLst>
                </p:cNvPr>
                <p:cNvGrpSpPr/>
                <p:nvPr/>
              </p:nvGrpSpPr>
              <p:grpSpPr>
                <a:xfrm>
                  <a:off x="4980607" y="3432389"/>
                  <a:ext cx="246888" cy="228600"/>
                  <a:chOff x="4050177" y="2888385"/>
                  <a:chExt cx="317414" cy="290212"/>
                </a:xfrm>
              </p:grpSpPr>
              <p:sp>
                <p:nvSpPr>
                  <p:cNvPr id="113" name="Flowchart: Connector 112">
                    <a:extLst>
                      <a:ext uri="{FF2B5EF4-FFF2-40B4-BE49-F238E27FC236}">
                        <a16:creationId xmlns:a16="http://schemas.microsoft.com/office/drawing/2014/main" id="{680A6A85-3226-C531-BE04-18CA808563E9}"/>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Connector 113">
                    <a:extLst>
                      <a:ext uri="{FF2B5EF4-FFF2-40B4-BE49-F238E27FC236}">
                        <a16:creationId xmlns:a16="http://schemas.microsoft.com/office/drawing/2014/main" id="{1CB64DF1-588D-302A-DCA3-119C46934702}"/>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Connector 114">
                    <a:extLst>
                      <a:ext uri="{FF2B5EF4-FFF2-40B4-BE49-F238E27FC236}">
                        <a16:creationId xmlns:a16="http://schemas.microsoft.com/office/drawing/2014/main" id="{033BCC07-31BF-6580-E8DA-B3749328BDB3}"/>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Cylinder 115">
                  <a:extLst>
                    <a:ext uri="{FF2B5EF4-FFF2-40B4-BE49-F238E27FC236}">
                      <a16:creationId xmlns:a16="http://schemas.microsoft.com/office/drawing/2014/main" id="{E3775C64-0948-6B2D-5B74-A4BE668D1680}"/>
                    </a:ext>
                  </a:extLst>
                </p:cNvPr>
                <p:cNvSpPr/>
                <p:nvPr/>
              </p:nvSpPr>
              <p:spPr>
                <a:xfrm>
                  <a:off x="3687296" y="417684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ylinder 116">
                  <a:extLst>
                    <a:ext uri="{FF2B5EF4-FFF2-40B4-BE49-F238E27FC236}">
                      <a16:creationId xmlns:a16="http://schemas.microsoft.com/office/drawing/2014/main" id="{3D56D4A6-5902-C344-6CF3-C55CF04D36BF}"/>
                    </a:ext>
                  </a:extLst>
                </p:cNvPr>
                <p:cNvSpPr/>
                <p:nvPr/>
              </p:nvSpPr>
              <p:spPr>
                <a:xfrm>
                  <a:off x="4541366" y="4176845"/>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ylinder 117">
                  <a:extLst>
                    <a:ext uri="{FF2B5EF4-FFF2-40B4-BE49-F238E27FC236}">
                      <a16:creationId xmlns:a16="http://schemas.microsoft.com/office/drawing/2014/main" id="{04091E4A-9478-5A0A-FE87-0393CF63B0CC}"/>
                    </a:ext>
                  </a:extLst>
                </p:cNvPr>
                <p:cNvSpPr/>
                <p:nvPr/>
              </p:nvSpPr>
              <p:spPr>
                <a:xfrm>
                  <a:off x="5395435"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ylinder 118">
                  <a:extLst>
                    <a:ext uri="{FF2B5EF4-FFF2-40B4-BE49-F238E27FC236}">
                      <a16:creationId xmlns:a16="http://schemas.microsoft.com/office/drawing/2014/main" id="{5CD3C288-4AD7-54DF-940D-F88EE6247133}"/>
                    </a:ext>
                  </a:extLst>
                </p:cNvPr>
                <p:cNvSpPr/>
                <p:nvPr/>
              </p:nvSpPr>
              <p:spPr>
                <a:xfrm>
                  <a:off x="6174216"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ylinder 119">
                  <a:extLst>
                    <a:ext uri="{FF2B5EF4-FFF2-40B4-BE49-F238E27FC236}">
                      <a16:creationId xmlns:a16="http://schemas.microsoft.com/office/drawing/2014/main" id="{F1D2D1A4-E674-1003-DB73-0BFB7DEC2AEB}"/>
                    </a:ext>
                  </a:extLst>
                </p:cNvPr>
                <p:cNvSpPr/>
                <p:nvPr/>
              </p:nvSpPr>
              <p:spPr>
                <a:xfrm>
                  <a:off x="4161997" y="3881412"/>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ylinder 120">
                  <a:extLst>
                    <a:ext uri="{FF2B5EF4-FFF2-40B4-BE49-F238E27FC236}">
                      <a16:creationId xmlns:a16="http://schemas.microsoft.com/office/drawing/2014/main" id="{739871D8-8885-F6BA-40CC-66A804A274D6}"/>
                    </a:ext>
                  </a:extLst>
                </p:cNvPr>
                <p:cNvSpPr/>
                <p:nvPr/>
              </p:nvSpPr>
              <p:spPr>
                <a:xfrm>
                  <a:off x="5016066" y="385456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ylinder 121">
                  <a:extLst>
                    <a:ext uri="{FF2B5EF4-FFF2-40B4-BE49-F238E27FC236}">
                      <a16:creationId xmlns:a16="http://schemas.microsoft.com/office/drawing/2014/main" id="{06156900-9AD8-47E4-8CB6-21546DBB0885}"/>
                    </a:ext>
                  </a:extLst>
                </p:cNvPr>
                <p:cNvSpPr/>
                <p:nvPr/>
              </p:nvSpPr>
              <p:spPr>
                <a:xfrm>
                  <a:off x="5870136" y="3827720"/>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D589F38E-B363-338B-F1B7-EDBBFCB96815}"/>
                    </a:ext>
                  </a:extLst>
                </p:cNvPr>
                <p:cNvSpPr/>
                <p:nvPr/>
              </p:nvSpPr>
              <p:spPr>
                <a:xfrm>
                  <a:off x="3205329" y="1636822"/>
                  <a:ext cx="4359945" cy="338585"/>
                </a:xfrm>
                <a:prstGeom prst="cube">
                  <a:avLst>
                    <a:gd name="adj" fmla="val 187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Graphic 123" descr="Germ with solid fill">
                  <a:extLst>
                    <a:ext uri="{FF2B5EF4-FFF2-40B4-BE49-F238E27FC236}">
                      <a16:creationId xmlns:a16="http://schemas.microsoft.com/office/drawing/2014/main" id="{4C671264-FDFE-B19F-23A8-25382AA5BD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3128" y="3228570"/>
                  <a:ext cx="274320" cy="274320"/>
                </a:xfrm>
                <a:prstGeom prst="rect">
                  <a:avLst/>
                </a:prstGeom>
              </p:spPr>
            </p:pic>
            <p:sp>
              <p:nvSpPr>
                <p:cNvPr id="125" name="Flowchart: Connector 124">
                  <a:extLst>
                    <a:ext uri="{FF2B5EF4-FFF2-40B4-BE49-F238E27FC236}">
                      <a16:creationId xmlns:a16="http://schemas.microsoft.com/office/drawing/2014/main" id="{88CBE3C3-E573-94BE-DB63-81DA305AEA8F}"/>
                    </a:ext>
                  </a:extLst>
                </p:cNvPr>
                <p:cNvSpPr/>
                <p:nvPr/>
              </p:nvSpPr>
              <p:spPr>
                <a:xfrm>
                  <a:off x="6126151" y="3063978"/>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Connector 125">
                  <a:extLst>
                    <a:ext uri="{FF2B5EF4-FFF2-40B4-BE49-F238E27FC236}">
                      <a16:creationId xmlns:a16="http://schemas.microsoft.com/office/drawing/2014/main" id="{F8762700-E7BD-79A8-5706-12B140F94036}"/>
                    </a:ext>
                  </a:extLst>
                </p:cNvPr>
                <p:cNvSpPr/>
                <p:nvPr/>
              </p:nvSpPr>
              <p:spPr>
                <a:xfrm>
                  <a:off x="4715124" y="2918119"/>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Connector 126">
                  <a:extLst>
                    <a:ext uri="{FF2B5EF4-FFF2-40B4-BE49-F238E27FC236}">
                      <a16:creationId xmlns:a16="http://schemas.microsoft.com/office/drawing/2014/main" id="{D239C9E1-51ED-6DA0-A431-9D5F8F5F598A}"/>
                    </a:ext>
                  </a:extLst>
                </p:cNvPr>
                <p:cNvSpPr/>
                <p:nvPr/>
              </p:nvSpPr>
              <p:spPr>
                <a:xfrm>
                  <a:off x="5441503" y="3201070"/>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Graphic 127" descr="Germ with solid fill">
                  <a:extLst>
                    <a:ext uri="{FF2B5EF4-FFF2-40B4-BE49-F238E27FC236}">
                      <a16:creationId xmlns:a16="http://schemas.microsoft.com/office/drawing/2014/main" id="{2792DA4D-0B1E-4E1F-E12C-BA7453515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9495" y="3187349"/>
                  <a:ext cx="256032" cy="256032"/>
                </a:xfrm>
                <a:prstGeom prst="rect">
                  <a:avLst/>
                </a:prstGeom>
              </p:spPr>
            </p:pic>
            <p:sp>
              <p:nvSpPr>
                <p:cNvPr id="129" name="Flowchart: Connector 128">
                  <a:extLst>
                    <a:ext uri="{FF2B5EF4-FFF2-40B4-BE49-F238E27FC236}">
                      <a16:creationId xmlns:a16="http://schemas.microsoft.com/office/drawing/2014/main" id="{45732EF4-84CB-49D0-EE83-6B697626925B}"/>
                    </a:ext>
                  </a:extLst>
                </p:cNvPr>
                <p:cNvSpPr/>
                <p:nvPr/>
              </p:nvSpPr>
              <p:spPr>
                <a:xfrm rot="18974392">
                  <a:off x="5004365" y="3365182"/>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nnector 129">
                  <a:extLst>
                    <a:ext uri="{FF2B5EF4-FFF2-40B4-BE49-F238E27FC236}">
                      <a16:creationId xmlns:a16="http://schemas.microsoft.com/office/drawing/2014/main" id="{F187C79E-85AC-47B9-F503-72B5D82CE3C1}"/>
                    </a:ext>
                  </a:extLst>
                </p:cNvPr>
                <p:cNvSpPr/>
                <p:nvPr/>
              </p:nvSpPr>
              <p:spPr>
                <a:xfrm rot="18974392">
                  <a:off x="5852420" y="3125541"/>
                  <a:ext cx="109728" cy="91440"/>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Connector 130">
                  <a:extLst>
                    <a:ext uri="{FF2B5EF4-FFF2-40B4-BE49-F238E27FC236}">
                      <a16:creationId xmlns:a16="http://schemas.microsoft.com/office/drawing/2014/main" id="{DB975EE0-90C0-CF43-106A-7C0467308DF6}"/>
                    </a:ext>
                  </a:extLst>
                </p:cNvPr>
                <p:cNvSpPr/>
                <p:nvPr/>
              </p:nvSpPr>
              <p:spPr>
                <a:xfrm rot="18974392">
                  <a:off x="6193811" y="3657094"/>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6B1E10DD-956D-3355-6B6C-EE743D73AFF8}"/>
                    </a:ext>
                  </a:extLst>
                </p:cNvPr>
                <p:cNvGrpSpPr/>
                <p:nvPr/>
              </p:nvGrpSpPr>
              <p:grpSpPr>
                <a:xfrm>
                  <a:off x="5470672" y="3347709"/>
                  <a:ext cx="246888" cy="228600"/>
                  <a:chOff x="4050177" y="2888386"/>
                  <a:chExt cx="317414" cy="290221"/>
                </a:xfrm>
              </p:grpSpPr>
              <p:sp>
                <p:nvSpPr>
                  <p:cNvPr id="133" name="Flowchart: Connector 132">
                    <a:extLst>
                      <a:ext uri="{FF2B5EF4-FFF2-40B4-BE49-F238E27FC236}">
                        <a16:creationId xmlns:a16="http://schemas.microsoft.com/office/drawing/2014/main" id="{DD117899-C537-F86E-17A6-FDFCD7739B16}"/>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Connector 133">
                    <a:extLst>
                      <a:ext uri="{FF2B5EF4-FFF2-40B4-BE49-F238E27FC236}">
                        <a16:creationId xmlns:a16="http://schemas.microsoft.com/office/drawing/2014/main" id="{0E6F66FC-A030-41EC-D73E-DE060E94EA02}"/>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Connector 134">
                    <a:extLst>
                      <a:ext uri="{FF2B5EF4-FFF2-40B4-BE49-F238E27FC236}">
                        <a16:creationId xmlns:a16="http://schemas.microsoft.com/office/drawing/2014/main" id="{BA468EF4-2C6D-410B-E61D-1875EC2460E1}"/>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 name="Group 141">
                <a:extLst>
                  <a:ext uri="{FF2B5EF4-FFF2-40B4-BE49-F238E27FC236}">
                    <a16:creationId xmlns:a16="http://schemas.microsoft.com/office/drawing/2014/main" id="{A51513F7-1C48-7BF5-50E3-DFC60CA06A46}"/>
                  </a:ext>
                </a:extLst>
              </p:cNvPr>
              <p:cNvGrpSpPr/>
              <p:nvPr/>
            </p:nvGrpSpPr>
            <p:grpSpPr>
              <a:xfrm>
                <a:off x="7468627" y="1225844"/>
                <a:ext cx="1321706" cy="1258724"/>
                <a:chOff x="4141139" y="743793"/>
                <a:chExt cx="1975958" cy="1878479"/>
              </a:xfrm>
            </p:grpSpPr>
            <p:sp>
              <p:nvSpPr>
                <p:cNvPr id="137" name="Arc 136">
                  <a:extLst>
                    <a:ext uri="{FF2B5EF4-FFF2-40B4-BE49-F238E27FC236}">
                      <a16:creationId xmlns:a16="http://schemas.microsoft.com/office/drawing/2014/main" id="{234E11C2-23CE-D12A-CC30-73C082695BB1}"/>
                    </a:ext>
                  </a:extLst>
                </p:cNvPr>
                <p:cNvSpPr/>
                <p:nvPr/>
              </p:nvSpPr>
              <p:spPr>
                <a:xfrm rot="8026398">
                  <a:off x="4706124" y="1319922"/>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a:extLst>
                    <a:ext uri="{FF2B5EF4-FFF2-40B4-BE49-F238E27FC236}">
                      <a16:creationId xmlns:a16="http://schemas.microsoft.com/office/drawing/2014/main" id="{0931C653-16BA-5DE3-BFDE-3E25627885C6}"/>
                    </a:ext>
                  </a:extLst>
                </p:cNvPr>
                <p:cNvSpPr/>
                <p:nvPr/>
              </p:nvSpPr>
              <p:spPr>
                <a:xfrm rot="8026398">
                  <a:off x="4514024" y="1108621"/>
                  <a:ext cx="1299706" cy="125485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Arc 138">
                  <a:extLst>
                    <a:ext uri="{FF2B5EF4-FFF2-40B4-BE49-F238E27FC236}">
                      <a16:creationId xmlns:a16="http://schemas.microsoft.com/office/drawing/2014/main" id="{DC0A7285-7383-8F16-4058-AD569E7BE913}"/>
                    </a:ext>
                  </a:extLst>
                </p:cNvPr>
                <p:cNvSpPr/>
                <p:nvPr/>
              </p:nvSpPr>
              <p:spPr>
                <a:xfrm rot="8026398">
                  <a:off x="4354910" y="929279"/>
                  <a:ext cx="1548414" cy="159419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Arc 139">
                  <a:extLst>
                    <a:ext uri="{FF2B5EF4-FFF2-40B4-BE49-F238E27FC236}">
                      <a16:creationId xmlns:a16="http://schemas.microsoft.com/office/drawing/2014/main" id="{05CD7B35-BE66-8BAE-977B-D0CDCD4482D9}"/>
                    </a:ext>
                  </a:extLst>
                </p:cNvPr>
                <p:cNvSpPr/>
                <p:nvPr/>
              </p:nvSpPr>
              <p:spPr>
                <a:xfrm rot="8026398">
                  <a:off x="4189878" y="695054"/>
                  <a:ext cx="1878479" cy="197595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4" name="TextBox 143">
              <a:extLst>
                <a:ext uri="{FF2B5EF4-FFF2-40B4-BE49-F238E27FC236}">
                  <a16:creationId xmlns:a16="http://schemas.microsoft.com/office/drawing/2014/main" id="{31665786-9DA0-E5D7-04C7-D22ADCBAD6B7}"/>
                </a:ext>
              </a:extLst>
            </p:cNvPr>
            <p:cNvSpPr txBox="1"/>
            <p:nvPr/>
          </p:nvSpPr>
          <p:spPr>
            <a:xfrm>
              <a:off x="5441430" y="4967444"/>
              <a:ext cx="4079631"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Carbon Nanotubes (CNTs) and Ultrasonics</a:t>
              </a:r>
            </a:p>
          </p:txBody>
        </p:sp>
      </p:grpSp>
      <p:sp>
        <p:nvSpPr>
          <p:cNvPr id="2" name="Text Placeholder 3">
            <a:extLst>
              <a:ext uri="{FF2B5EF4-FFF2-40B4-BE49-F238E27FC236}">
                <a16:creationId xmlns:a16="http://schemas.microsoft.com/office/drawing/2014/main" id="{A0131C4F-C163-D80C-035E-15BF3859CC7D}"/>
              </a:ext>
            </a:extLst>
          </p:cNvPr>
          <p:cNvSpPr txBox="1">
            <a:spLocks/>
          </p:cNvSpPr>
          <p:nvPr/>
        </p:nvSpPr>
        <p:spPr>
          <a:xfrm>
            <a:off x="10621213" y="0"/>
            <a:ext cx="1644056"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Arial"/>
              </a:rPr>
              <a:t>Lapadre</a:t>
            </a:r>
            <a:r>
              <a:rPr lang="en-US" sz="1600">
                <a:solidFill>
                  <a:schemeClr val="bg1"/>
                </a:solidFill>
                <a:latin typeface="Arial"/>
                <a:cs typeface="Arial"/>
              </a:rPr>
              <a:t> Proctor</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77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02EEAAD-51BD-A052-3991-7FAF34898D43}"/>
              </a:ext>
            </a:extLst>
          </p:cNvPr>
          <p:cNvGrpSpPr/>
          <p:nvPr/>
        </p:nvGrpSpPr>
        <p:grpSpPr>
          <a:xfrm rot="19931505">
            <a:off x="3803880" y="4967495"/>
            <a:ext cx="1262985" cy="419879"/>
            <a:chOff x="5243802" y="4859496"/>
            <a:chExt cx="2062065" cy="645738"/>
          </a:xfrm>
        </p:grpSpPr>
        <p:sp>
          <p:nvSpPr>
            <p:cNvPr id="36" name="Freeform: Shape 62">
              <a:extLst>
                <a:ext uri="{FF2B5EF4-FFF2-40B4-BE49-F238E27FC236}">
                  <a16:creationId xmlns:a16="http://schemas.microsoft.com/office/drawing/2014/main" id="{95458ECA-AF03-911B-2995-EAA2ED99D01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63">
              <a:extLst>
                <a:ext uri="{FF2B5EF4-FFF2-40B4-BE49-F238E27FC236}">
                  <a16:creationId xmlns:a16="http://schemas.microsoft.com/office/drawing/2014/main" id="{0F42FA60-523B-C8EE-54D9-84FEEA999508}"/>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64">
              <a:extLst>
                <a:ext uri="{FF2B5EF4-FFF2-40B4-BE49-F238E27FC236}">
                  <a16:creationId xmlns:a16="http://schemas.microsoft.com/office/drawing/2014/main" id="{D47340A1-3D96-7770-9CCE-AD4327516AE0}"/>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2BDC2DFD-7CCF-7CC0-5E63-7F44F76131AB}"/>
              </a:ext>
            </a:extLst>
          </p:cNvPr>
          <p:cNvGrpSpPr/>
          <p:nvPr/>
        </p:nvGrpSpPr>
        <p:grpSpPr>
          <a:xfrm rot="18512717" flipV="1">
            <a:off x="6907750" y="3271716"/>
            <a:ext cx="518825" cy="830561"/>
            <a:chOff x="2914650" y="4841421"/>
            <a:chExt cx="1665514" cy="424543"/>
          </a:xfrm>
        </p:grpSpPr>
        <p:sp>
          <p:nvSpPr>
            <p:cNvPr id="67" name="Freeform: Shape 57">
              <a:extLst>
                <a:ext uri="{FF2B5EF4-FFF2-40B4-BE49-F238E27FC236}">
                  <a16:creationId xmlns:a16="http://schemas.microsoft.com/office/drawing/2014/main" id="{75FDE3C0-07DA-C1BE-A4E5-CC81AC4A3AD6}"/>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58">
              <a:extLst>
                <a:ext uri="{FF2B5EF4-FFF2-40B4-BE49-F238E27FC236}">
                  <a16:creationId xmlns:a16="http://schemas.microsoft.com/office/drawing/2014/main" id="{401185D5-7851-8645-FD1F-3A761746EE77}"/>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59">
              <a:extLst>
                <a:ext uri="{FF2B5EF4-FFF2-40B4-BE49-F238E27FC236}">
                  <a16:creationId xmlns:a16="http://schemas.microsoft.com/office/drawing/2014/main" id="{96853E97-0C6B-53BF-639F-A1426DE507BE}"/>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605C8FDD-EAD9-359E-ADA4-3F9F42E2B14F}"/>
              </a:ext>
            </a:extLst>
          </p:cNvPr>
          <p:cNvSpPr>
            <a:spLocks noGrp="1"/>
          </p:cNvSpPr>
          <p:nvPr>
            <p:ph type="sldNum" sz="quarter" idx="10"/>
          </p:nvPr>
        </p:nvSpPr>
        <p:spPr/>
        <p:txBody>
          <a:bodyPr/>
          <a:lstStyle/>
          <a:p>
            <a:fld id="{72E20F18-833A-4542-A439-FC39BC210022}" type="slidenum">
              <a:rPr lang="en-US" smtClean="0"/>
              <a:pPr/>
              <a:t>15</a:t>
            </a:fld>
            <a:endParaRPr lang="en-US"/>
          </a:p>
        </p:txBody>
      </p:sp>
      <p:sp>
        <p:nvSpPr>
          <p:cNvPr id="4" name="Footer Placeholder 3">
            <a:extLst>
              <a:ext uri="{FF2B5EF4-FFF2-40B4-BE49-F238E27FC236}">
                <a16:creationId xmlns:a16="http://schemas.microsoft.com/office/drawing/2014/main" id="{48629918-0A20-0832-ACF4-4E9BAA3D7428}"/>
              </a:ext>
            </a:extLst>
          </p:cNvPr>
          <p:cNvSpPr>
            <a:spLocks noGrp="1"/>
          </p:cNvSpPr>
          <p:nvPr>
            <p:ph type="ftr" sz="quarter" idx="11"/>
          </p:nvPr>
        </p:nvSpPr>
        <p:spPr/>
        <p:txBody>
          <a:bodyPr/>
          <a:lstStyle/>
          <a:p>
            <a:r>
              <a:rPr lang="en-US"/>
              <a:t>* Not to Scale</a:t>
            </a:r>
          </a:p>
        </p:txBody>
      </p:sp>
      <p:pic>
        <p:nvPicPr>
          <p:cNvPr id="62" name="Picture 61" descr="A couple of white plastic containers with black caps&#10;&#10;Description automatically generated">
            <a:extLst>
              <a:ext uri="{FF2B5EF4-FFF2-40B4-BE49-F238E27FC236}">
                <a16:creationId xmlns:a16="http://schemas.microsoft.com/office/drawing/2014/main" id="{75160AA5-FB85-C01A-CBA7-CEE04FD44E67}"/>
              </a:ext>
            </a:extLst>
          </p:cNvPr>
          <p:cNvPicPr>
            <a:picLocks noChangeAspect="1"/>
          </p:cNvPicPr>
          <p:nvPr/>
        </p:nvPicPr>
        <p:blipFill rotWithShape="1">
          <a:blip r:embed="rId3"/>
          <a:srcRect l="46689" t="15561" r="1913" b="17076"/>
          <a:stretch/>
        </p:blipFill>
        <p:spPr>
          <a:xfrm>
            <a:off x="8616619" y="1125000"/>
            <a:ext cx="919656" cy="1205345"/>
          </a:xfrm>
          <a:prstGeom prst="rect">
            <a:avLst/>
          </a:prstGeom>
        </p:spPr>
      </p:pic>
      <p:grpSp>
        <p:nvGrpSpPr>
          <p:cNvPr id="71" name="Group 70">
            <a:extLst>
              <a:ext uri="{FF2B5EF4-FFF2-40B4-BE49-F238E27FC236}">
                <a16:creationId xmlns:a16="http://schemas.microsoft.com/office/drawing/2014/main" id="{7459F5A7-219A-CCC9-4184-5543D1B1DE81}"/>
              </a:ext>
            </a:extLst>
          </p:cNvPr>
          <p:cNvGrpSpPr/>
          <p:nvPr/>
        </p:nvGrpSpPr>
        <p:grpSpPr>
          <a:xfrm rot="20077354">
            <a:off x="7603709" y="1526407"/>
            <a:ext cx="1825956" cy="812551"/>
            <a:chOff x="7331821" y="5386647"/>
            <a:chExt cx="839589" cy="252986"/>
          </a:xfrm>
        </p:grpSpPr>
        <p:sp>
          <p:nvSpPr>
            <p:cNvPr id="68" name="Freeform: Shape 67">
              <a:extLst>
                <a:ext uri="{FF2B5EF4-FFF2-40B4-BE49-F238E27FC236}">
                  <a16:creationId xmlns:a16="http://schemas.microsoft.com/office/drawing/2014/main" id="{72AF24C3-F363-ACFA-5466-977D70359F57}"/>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7F693D1-C244-B597-0E89-842F5ED7B3A3}"/>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D049C58B-E380-0A8B-2DCB-3126865ACA6D}"/>
                </a:ext>
              </a:extLst>
            </p:cNvPr>
            <p:cNvSpPr/>
            <p:nvPr/>
          </p:nvSpPr>
          <p:spPr>
            <a:xfrm>
              <a:off x="7331821"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FEC8DA7-8E4E-140F-045A-411FB717D395}"/>
              </a:ext>
            </a:extLst>
          </p:cNvPr>
          <p:cNvGrpSpPr/>
          <p:nvPr/>
        </p:nvGrpSpPr>
        <p:grpSpPr>
          <a:xfrm rot="1382764">
            <a:off x="7464949" y="4671998"/>
            <a:ext cx="1021465" cy="339042"/>
            <a:chOff x="8990326" y="3201563"/>
            <a:chExt cx="1414931" cy="491460"/>
          </a:xfrm>
        </p:grpSpPr>
        <p:sp>
          <p:nvSpPr>
            <p:cNvPr id="23" name="Freeform: Shape 22">
              <a:extLst>
                <a:ext uri="{FF2B5EF4-FFF2-40B4-BE49-F238E27FC236}">
                  <a16:creationId xmlns:a16="http://schemas.microsoft.com/office/drawing/2014/main" id="{2A94CB06-BB61-57F5-1A2B-49E7FAC69364}"/>
                </a:ext>
              </a:extLst>
            </p:cNvPr>
            <p:cNvSpPr/>
            <p:nvPr/>
          </p:nvSpPr>
          <p:spPr>
            <a:xfrm>
              <a:off x="8990326" y="3201563"/>
              <a:ext cx="1408384"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619C9CA-C1C7-8F10-B8F9-D4964E610BA5}"/>
                </a:ext>
              </a:extLst>
            </p:cNvPr>
            <p:cNvSpPr/>
            <p:nvPr/>
          </p:nvSpPr>
          <p:spPr>
            <a:xfrm>
              <a:off x="8996872" y="3201563"/>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89912EE-6DF1-ED7C-2665-AEEB0B66EBFC}"/>
                </a:ext>
              </a:extLst>
            </p:cNvPr>
            <p:cNvSpPr/>
            <p:nvPr/>
          </p:nvSpPr>
          <p:spPr>
            <a:xfrm>
              <a:off x="8990876" y="3201621"/>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1C937D25-D8A5-010C-CA48-70E022FBDA81}"/>
              </a:ext>
            </a:extLst>
          </p:cNvPr>
          <p:cNvPicPr>
            <a:picLocks noChangeAspect="1"/>
          </p:cNvPicPr>
          <p:nvPr/>
        </p:nvPicPr>
        <p:blipFill rotWithShape="1">
          <a:blip r:embed="rId4"/>
          <a:srcRect l="18499" t="-1264" r="3909" b="15999"/>
          <a:stretch/>
        </p:blipFill>
        <p:spPr>
          <a:xfrm rot="8688304">
            <a:off x="6998412" y="4217768"/>
            <a:ext cx="608286" cy="680660"/>
          </a:xfrm>
          <a:prstGeom prst="rect">
            <a:avLst/>
          </a:prstGeom>
        </p:spPr>
      </p:pic>
      <p:pic>
        <p:nvPicPr>
          <p:cNvPr id="8" name="Picture 7" descr="A medical equipment on wheels&#10;&#10;Description automatically generated">
            <a:extLst>
              <a:ext uri="{FF2B5EF4-FFF2-40B4-BE49-F238E27FC236}">
                <a16:creationId xmlns:a16="http://schemas.microsoft.com/office/drawing/2014/main" id="{D8430983-1A11-A87D-F81D-4C783C775274}"/>
              </a:ext>
            </a:extLst>
          </p:cNvPr>
          <p:cNvPicPr>
            <a:picLocks noChangeAspect="1"/>
          </p:cNvPicPr>
          <p:nvPr/>
        </p:nvPicPr>
        <p:blipFill rotWithShape="1">
          <a:blip r:embed="rId5"/>
          <a:srcRect l="33444" t="3000" r="29585" b="5362"/>
          <a:stretch/>
        </p:blipFill>
        <p:spPr>
          <a:xfrm>
            <a:off x="353488" y="1165681"/>
            <a:ext cx="1636846" cy="4057178"/>
          </a:xfrm>
          <a:prstGeom prst="rect">
            <a:avLst/>
          </a:prstGeom>
        </p:spPr>
      </p:pic>
      <p:grpSp>
        <p:nvGrpSpPr>
          <p:cNvPr id="9" name="Group 8">
            <a:extLst>
              <a:ext uri="{FF2B5EF4-FFF2-40B4-BE49-F238E27FC236}">
                <a16:creationId xmlns:a16="http://schemas.microsoft.com/office/drawing/2014/main" id="{CC45D65B-CE24-73DE-1DE0-E0F9AC52EBE1}"/>
              </a:ext>
            </a:extLst>
          </p:cNvPr>
          <p:cNvGrpSpPr/>
          <p:nvPr/>
        </p:nvGrpSpPr>
        <p:grpSpPr>
          <a:xfrm>
            <a:off x="8438032" y="4425028"/>
            <a:ext cx="893380" cy="1145628"/>
            <a:chOff x="7143023" y="452743"/>
            <a:chExt cx="3549267" cy="6504758"/>
          </a:xfrm>
        </p:grpSpPr>
        <p:sp>
          <p:nvSpPr>
            <p:cNvPr id="10" name="Freeform: Shape 9">
              <a:extLst>
                <a:ext uri="{FF2B5EF4-FFF2-40B4-BE49-F238E27FC236}">
                  <a16:creationId xmlns:a16="http://schemas.microsoft.com/office/drawing/2014/main" id="{91E51D4F-B450-BDDB-7F5B-48048C15A443}"/>
                </a:ext>
              </a:extLst>
            </p:cNvPr>
            <p:cNvSpPr/>
            <p:nvPr/>
          </p:nvSpPr>
          <p:spPr>
            <a:xfrm>
              <a:off x="9055165" y="4724838"/>
              <a:ext cx="800101" cy="2232663"/>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9E110AD-7568-674E-3692-2F52042EE554}"/>
                </a:ext>
              </a:extLst>
            </p:cNvPr>
            <p:cNvSpPr/>
            <p:nvPr/>
          </p:nvSpPr>
          <p:spPr>
            <a:xfrm>
              <a:off x="10269797" y="3993321"/>
              <a:ext cx="106679" cy="1463041"/>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221E939-033F-5DD2-75FA-DC510BE320D9}"/>
                </a:ext>
              </a:extLst>
            </p:cNvPr>
            <p:cNvSpPr/>
            <p:nvPr/>
          </p:nvSpPr>
          <p:spPr>
            <a:xfrm>
              <a:off x="9085192" y="4635133"/>
              <a:ext cx="777241" cy="129541"/>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60D81D6-1756-53A9-44A1-660ED735F7FF}"/>
                </a:ext>
              </a:extLst>
            </p:cNvPr>
            <p:cNvSpPr/>
            <p:nvPr/>
          </p:nvSpPr>
          <p:spPr>
            <a:xfrm>
              <a:off x="9410715" y="5237109"/>
              <a:ext cx="716281" cy="792481"/>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DEB4751-D684-0CE7-40AC-0ABC0D494BD4}"/>
                </a:ext>
              </a:extLst>
            </p:cNvPr>
            <p:cNvSpPr/>
            <p:nvPr/>
          </p:nvSpPr>
          <p:spPr>
            <a:xfrm>
              <a:off x="10017211" y="5287722"/>
              <a:ext cx="502919" cy="861059"/>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9E7A760-093B-5932-6784-773CB4F2C1A9}"/>
                </a:ext>
              </a:extLst>
            </p:cNvPr>
            <p:cNvSpPr/>
            <p:nvPr/>
          </p:nvSpPr>
          <p:spPr>
            <a:xfrm>
              <a:off x="10387489" y="5405289"/>
              <a:ext cx="304801" cy="754382"/>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C4EB23-5100-5EBB-2DCB-F66BA2FBA56E}"/>
                </a:ext>
              </a:extLst>
            </p:cNvPr>
            <p:cNvSpPr/>
            <p:nvPr/>
          </p:nvSpPr>
          <p:spPr>
            <a:xfrm>
              <a:off x="7313280" y="452743"/>
              <a:ext cx="2416630" cy="4169229"/>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BDE7E8A-D522-C8E4-4CAF-38E1C36DCF64}"/>
                </a:ext>
              </a:extLst>
            </p:cNvPr>
            <p:cNvSpPr/>
            <p:nvPr/>
          </p:nvSpPr>
          <p:spPr>
            <a:xfrm>
              <a:off x="7143023" y="2292041"/>
              <a:ext cx="587831"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31E1AA4-37DA-6AFB-2220-E83021BB47E3}"/>
                </a:ext>
              </a:extLst>
            </p:cNvPr>
            <p:cNvSpPr/>
            <p:nvPr/>
          </p:nvSpPr>
          <p:spPr>
            <a:xfrm>
              <a:off x="7153666" y="3343951"/>
              <a:ext cx="434340" cy="716278"/>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white rectangular object with buttons and dials&#10;&#10;Description automatically generated">
            <a:extLst>
              <a:ext uri="{FF2B5EF4-FFF2-40B4-BE49-F238E27FC236}">
                <a16:creationId xmlns:a16="http://schemas.microsoft.com/office/drawing/2014/main" id="{410047F3-C94D-8BF2-259A-EFA63CF3F1BE}"/>
              </a:ext>
            </a:extLst>
          </p:cNvPr>
          <p:cNvPicPr>
            <a:picLocks noChangeAspect="1"/>
          </p:cNvPicPr>
          <p:nvPr/>
        </p:nvPicPr>
        <p:blipFill rotWithShape="1">
          <a:blip r:embed="rId6"/>
          <a:srcRect l="18582" t="4138" r="17663" b="6667"/>
          <a:stretch/>
        </p:blipFill>
        <p:spPr>
          <a:xfrm>
            <a:off x="6827841" y="2059594"/>
            <a:ext cx="1003151" cy="1403447"/>
          </a:xfrm>
          <a:prstGeom prst="rect">
            <a:avLst/>
          </a:prstGeom>
        </p:spPr>
      </p:pic>
      <p:pic>
        <p:nvPicPr>
          <p:cNvPr id="41" name="Picture 40" descr="A black plastic connector with a nut&#10;&#10;Description automatically generated">
            <a:extLst>
              <a:ext uri="{FF2B5EF4-FFF2-40B4-BE49-F238E27FC236}">
                <a16:creationId xmlns:a16="http://schemas.microsoft.com/office/drawing/2014/main" id="{7E46D598-602E-2F2F-D41F-65DB11C0B3F7}"/>
              </a:ext>
            </a:extLst>
          </p:cNvPr>
          <p:cNvPicPr>
            <a:picLocks noChangeAspect="1"/>
          </p:cNvPicPr>
          <p:nvPr/>
        </p:nvPicPr>
        <p:blipFill rotWithShape="1">
          <a:blip r:embed="rId7"/>
          <a:srcRect l="2360" t="6980" r="2664" b="7480"/>
          <a:stretch/>
        </p:blipFill>
        <p:spPr>
          <a:xfrm rot="17594265">
            <a:off x="2551337" y="2230802"/>
            <a:ext cx="457470" cy="412016"/>
          </a:xfrm>
          <a:prstGeom prst="rect">
            <a:avLst/>
          </a:prstGeom>
        </p:spPr>
      </p:pic>
      <p:sp>
        <p:nvSpPr>
          <p:cNvPr id="48" name="Freeform: Shape 47">
            <a:extLst>
              <a:ext uri="{FF2B5EF4-FFF2-40B4-BE49-F238E27FC236}">
                <a16:creationId xmlns:a16="http://schemas.microsoft.com/office/drawing/2014/main" id="{E27839D6-CB6B-7142-98F3-86C8FA001E28}"/>
              </a:ext>
            </a:extLst>
          </p:cNvPr>
          <p:cNvSpPr/>
          <p:nvPr/>
        </p:nvSpPr>
        <p:spPr>
          <a:xfrm>
            <a:off x="1629680"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EBC358BE-9F64-E0D4-9930-3AFEADAF1E10}"/>
              </a:ext>
            </a:extLst>
          </p:cNvPr>
          <p:cNvGrpSpPr/>
          <p:nvPr/>
        </p:nvGrpSpPr>
        <p:grpSpPr>
          <a:xfrm>
            <a:off x="1616657" y="2558170"/>
            <a:ext cx="934829" cy="465222"/>
            <a:chOff x="1616657" y="2558170"/>
            <a:chExt cx="934829" cy="465222"/>
          </a:xfrm>
        </p:grpSpPr>
        <p:sp>
          <p:nvSpPr>
            <p:cNvPr id="49" name="Freeform: Shape 48">
              <a:extLst>
                <a:ext uri="{FF2B5EF4-FFF2-40B4-BE49-F238E27FC236}">
                  <a16:creationId xmlns:a16="http://schemas.microsoft.com/office/drawing/2014/main" id="{4E8C85C0-F73F-35F2-3C85-BA636D605E47}"/>
                </a:ext>
              </a:extLst>
            </p:cNvPr>
            <p:cNvSpPr/>
            <p:nvPr/>
          </p:nvSpPr>
          <p:spPr>
            <a:xfrm>
              <a:off x="1620998"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7DE6AD0-DAB0-DE23-079A-402C7FABA481}"/>
                </a:ext>
              </a:extLst>
            </p:cNvPr>
            <p:cNvSpPr/>
            <p:nvPr/>
          </p:nvSpPr>
          <p:spPr>
            <a:xfrm>
              <a:off x="1616657" y="2558170"/>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descr="A blue and black device with wires&#10;&#10;Description automatically generated">
            <a:extLst>
              <a:ext uri="{FF2B5EF4-FFF2-40B4-BE49-F238E27FC236}">
                <a16:creationId xmlns:a16="http://schemas.microsoft.com/office/drawing/2014/main" id="{AD82478C-83D5-9555-F113-7F99DC2F6BFA}"/>
              </a:ext>
            </a:extLst>
          </p:cNvPr>
          <p:cNvPicPr>
            <a:picLocks noChangeAspect="1"/>
          </p:cNvPicPr>
          <p:nvPr/>
        </p:nvPicPr>
        <p:blipFill rotWithShape="1">
          <a:blip r:embed="rId8"/>
          <a:srcRect l="9795" t="24609" r="10240" b="14016"/>
          <a:stretch/>
        </p:blipFill>
        <p:spPr>
          <a:xfrm>
            <a:off x="3684963" y="637251"/>
            <a:ext cx="828638" cy="635992"/>
          </a:xfrm>
          <a:prstGeom prst="rect">
            <a:avLst/>
          </a:prstGeom>
        </p:spPr>
      </p:pic>
      <p:sp>
        <p:nvSpPr>
          <p:cNvPr id="54" name="Freeform: Shape 53">
            <a:extLst>
              <a:ext uri="{FF2B5EF4-FFF2-40B4-BE49-F238E27FC236}">
                <a16:creationId xmlns:a16="http://schemas.microsoft.com/office/drawing/2014/main" id="{0432541E-7C8A-EA74-4F13-BA8AE12B0300}"/>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3C13966C-A09D-5422-0EEB-DEB7ED60C9B4}"/>
              </a:ext>
            </a:extLst>
          </p:cNvPr>
          <p:cNvGrpSpPr/>
          <p:nvPr/>
        </p:nvGrpSpPr>
        <p:grpSpPr>
          <a:xfrm rot="20892277" flipV="1">
            <a:off x="2820976" y="996494"/>
            <a:ext cx="1025174" cy="1221848"/>
            <a:chOff x="2914650" y="4841421"/>
            <a:chExt cx="1665514" cy="424543"/>
          </a:xfrm>
        </p:grpSpPr>
        <p:sp>
          <p:nvSpPr>
            <p:cNvPr id="58" name="Freeform: Shape 57">
              <a:extLst>
                <a:ext uri="{FF2B5EF4-FFF2-40B4-BE49-F238E27FC236}">
                  <a16:creationId xmlns:a16="http://schemas.microsoft.com/office/drawing/2014/main" id="{0A098EEB-1CC4-465C-862C-59FA35628BC2}"/>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A2D0BAC8-2D22-321B-005D-0043DCBA9B4F}"/>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1CAA4349-B71D-F297-472C-FDC1DA63E6C3}"/>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eform: Shape 54">
            <a:extLst>
              <a:ext uri="{FF2B5EF4-FFF2-40B4-BE49-F238E27FC236}">
                <a16:creationId xmlns:a16="http://schemas.microsoft.com/office/drawing/2014/main" id="{AEC1CB14-21B5-FD31-C817-359F1834A2A2}"/>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271F4F48-4C8F-9E4A-FBD4-4B12AE2EDFEC}"/>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32695884-59FE-26BA-F94E-65EE7E1B3490}"/>
              </a:ext>
            </a:extLst>
          </p:cNvPr>
          <p:cNvGrpSpPr/>
          <p:nvPr/>
        </p:nvGrpSpPr>
        <p:grpSpPr>
          <a:xfrm rot="402630">
            <a:off x="2608822" y="4797151"/>
            <a:ext cx="1262985" cy="419879"/>
            <a:chOff x="5243802" y="4859496"/>
            <a:chExt cx="2062065" cy="645738"/>
          </a:xfrm>
        </p:grpSpPr>
        <p:sp>
          <p:nvSpPr>
            <p:cNvPr id="63" name="Freeform: Shape 62">
              <a:extLst>
                <a:ext uri="{FF2B5EF4-FFF2-40B4-BE49-F238E27FC236}">
                  <a16:creationId xmlns:a16="http://schemas.microsoft.com/office/drawing/2014/main" id="{41C98423-098D-D547-CF75-1AB3DFD7B0E9}"/>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50D0F04-EF7B-1724-3CD6-9CDDB8674BD6}"/>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E41D3AC5-A0DD-36B1-8901-EBDDFAE8AC6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Flowchart: Connector 86">
            <a:extLst>
              <a:ext uri="{FF2B5EF4-FFF2-40B4-BE49-F238E27FC236}">
                <a16:creationId xmlns:a16="http://schemas.microsoft.com/office/drawing/2014/main" id="{9DFEA1A8-7191-AC53-2819-39E31D22072E}"/>
              </a:ext>
            </a:extLst>
          </p:cNvPr>
          <p:cNvSpPr/>
          <p:nvPr/>
        </p:nvSpPr>
        <p:spPr>
          <a:xfrm rot="18974392">
            <a:off x="10112320" y="3143314"/>
            <a:ext cx="95093" cy="11112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8EFABBEF-B4A2-25E4-AFF8-9C939F5B6B43}"/>
              </a:ext>
            </a:extLst>
          </p:cNvPr>
          <p:cNvGrpSpPr/>
          <p:nvPr/>
        </p:nvGrpSpPr>
        <p:grpSpPr>
          <a:xfrm>
            <a:off x="8330071" y="4789026"/>
            <a:ext cx="281211" cy="273984"/>
            <a:chOff x="9664220" y="4327034"/>
            <a:chExt cx="281211" cy="273984"/>
          </a:xfrm>
        </p:grpSpPr>
        <p:grpSp>
          <p:nvGrpSpPr>
            <p:cNvPr id="92" name="Group 91">
              <a:extLst>
                <a:ext uri="{FF2B5EF4-FFF2-40B4-BE49-F238E27FC236}">
                  <a16:creationId xmlns:a16="http://schemas.microsoft.com/office/drawing/2014/main" id="{29AA1C2B-47EE-4F8E-2218-486A7034E576}"/>
                </a:ext>
              </a:extLst>
            </p:cNvPr>
            <p:cNvGrpSpPr/>
            <p:nvPr/>
          </p:nvGrpSpPr>
          <p:grpSpPr>
            <a:xfrm>
              <a:off x="9684624" y="4363270"/>
              <a:ext cx="260807" cy="237748"/>
              <a:chOff x="3218058" y="5321158"/>
              <a:chExt cx="260807" cy="237748"/>
            </a:xfrm>
          </p:grpSpPr>
          <p:sp>
            <p:nvSpPr>
              <p:cNvPr id="93" name="Flowchart: Connector 92">
                <a:extLst>
                  <a:ext uri="{FF2B5EF4-FFF2-40B4-BE49-F238E27FC236}">
                    <a16:creationId xmlns:a16="http://schemas.microsoft.com/office/drawing/2014/main" id="{FF1067D6-C60F-1529-8B5A-49C417FFA4A5}"/>
                  </a:ext>
                </a:extLst>
              </p:cNvPr>
              <p:cNvSpPr/>
              <p:nvPr/>
            </p:nvSpPr>
            <p:spPr>
              <a:xfrm>
                <a:off x="3218058" y="5321158"/>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A6670125-8C6A-1838-28D5-C460B2447F2A}"/>
                  </a:ext>
                </a:extLst>
              </p:cNvPr>
              <p:cNvSpPr/>
              <p:nvPr/>
            </p:nvSpPr>
            <p:spPr>
              <a:xfrm rot="18974392">
                <a:off x="3314273" y="5394314"/>
                <a:ext cx="164592" cy="164592"/>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descr="Germ with solid fill">
              <a:extLst>
                <a:ext uri="{FF2B5EF4-FFF2-40B4-BE49-F238E27FC236}">
                  <a16:creationId xmlns:a16="http://schemas.microsoft.com/office/drawing/2014/main" id="{F1DC52F9-DB75-842B-C8C9-622E7E2CA1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74392">
              <a:off x="9664220" y="4327034"/>
              <a:ext cx="147191" cy="153097"/>
            </a:xfrm>
            <a:prstGeom prst="rect">
              <a:avLst/>
            </a:prstGeom>
          </p:spPr>
        </p:pic>
      </p:grpSp>
      <p:grpSp>
        <p:nvGrpSpPr>
          <p:cNvPr id="107" name="Group 106">
            <a:extLst>
              <a:ext uri="{FF2B5EF4-FFF2-40B4-BE49-F238E27FC236}">
                <a16:creationId xmlns:a16="http://schemas.microsoft.com/office/drawing/2014/main" id="{27F98024-F94C-63C9-821C-DC77C2FE5C2B}"/>
              </a:ext>
            </a:extLst>
          </p:cNvPr>
          <p:cNvGrpSpPr/>
          <p:nvPr/>
        </p:nvGrpSpPr>
        <p:grpSpPr>
          <a:xfrm>
            <a:off x="7665010" y="2223026"/>
            <a:ext cx="410761" cy="415167"/>
            <a:chOff x="2999671" y="2514770"/>
            <a:chExt cx="410761" cy="415167"/>
          </a:xfrm>
        </p:grpSpPr>
        <p:pic>
          <p:nvPicPr>
            <p:cNvPr id="108" name="Graphic 107" descr="Germ with solid fill">
              <a:extLst>
                <a:ext uri="{FF2B5EF4-FFF2-40B4-BE49-F238E27FC236}">
                  <a16:creationId xmlns:a16="http://schemas.microsoft.com/office/drawing/2014/main" id="{2A3F4E03-EF7F-1A7F-9C65-B86CD74819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58300" y="2514770"/>
              <a:ext cx="352132" cy="352132"/>
            </a:xfrm>
            <a:prstGeom prst="rect">
              <a:avLst/>
            </a:prstGeom>
          </p:spPr>
        </p:pic>
        <p:grpSp>
          <p:nvGrpSpPr>
            <p:cNvPr id="109" name="Group 108">
              <a:extLst>
                <a:ext uri="{FF2B5EF4-FFF2-40B4-BE49-F238E27FC236}">
                  <a16:creationId xmlns:a16="http://schemas.microsoft.com/office/drawing/2014/main" id="{D7E40CDE-B29B-AF69-F4B9-1FE5D521ADBD}"/>
                </a:ext>
              </a:extLst>
            </p:cNvPr>
            <p:cNvGrpSpPr/>
            <p:nvPr/>
          </p:nvGrpSpPr>
          <p:grpSpPr>
            <a:xfrm rot="19563587">
              <a:off x="2999671" y="2654255"/>
              <a:ext cx="314712" cy="275682"/>
              <a:chOff x="9260943" y="4430346"/>
              <a:chExt cx="279295" cy="292557"/>
            </a:xfrm>
          </p:grpSpPr>
          <p:grpSp>
            <p:nvGrpSpPr>
              <p:cNvPr id="110" name="Group 109">
                <a:extLst>
                  <a:ext uri="{FF2B5EF4-FFF2-40B4-BE49-F238E27FC236}">
                    <a16:creationId xmlns:a16="http://schemas.microsoft.com/office/drawing/2014/main" id="{F26C62A2-79A4-1995-29B2-E945F096A08F}"/>
                  </a:ext>
                </a:extLst>
              </p:cNvPr>
              <p:cNvGrpSpPr/>
              <p:nvPr/>
            </p:nvGrpSpPr>
            <p:grpSpPr>
              <a:xfrm>
                <a:off x="9260943" y="4471574"/>
                <a:ext cx="236012" cy="251329"/>
                <a:chOff x="9260943" y="4471574"/>
                <a:chExt cx="236012" cy="251329"/>
              </a:xfrm>
            </p:grpSpPr>
            <p:sp>
              <p:nvSpPr>
                <p:cNvPr id="112" name="Flowchart: Connector 111">
                  <a:extLst>
                    <a:ext uri="{FF2B5EF4-FFF2-40B4-BE49-F238E27FC236}">
                      <a16:creationId xmlns:a16="http://schemas.microsoft.com/office/drawing/2014/main" id="{B01A310A-8EDE-07B2-925D-E4D28F4AF41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F4EACAC9-F01D-1ED5-B1BE-772FE0BB489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Flowchart: Connector 110">
                <a:extLst>
                  <a:ext uri="{FF2B5EF4-FFF2-40B4-BE49-F238E27FC236}">
                    <a16:creationId xmlns:a16="http://schemas.microsoft.com/office/drawing/2014/main" id="{D9B38A56-B84C-1666-1F82-5460CBBFB616}"/>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 name="TextBox 124">
            <a:extLst>
              <a:ext uri="{FF2B5EF4-FFF2-40B4-BE49-F238E27FC236}">
                <a16:creationId xmlns:a16="http://schemas.microsoft.com/office/drawing/2014/main" id="{08586509-687E-D813-0956-FA70837D2C87}"/>
              </a:ext>
            </a:extLst>
          </p:cNvPr>
          <p:cNvSpPr txBox="1"/>
          <p:nvPr/>
        </p:nvSpPr>
        <p:spPr>
          <a:xfrm>
            <a:off x="7776923" y="3333281"/>
            <a:ext cx="1759352" cy="461665"/>
          </a:xfrm>
          <a:prstGeom prst="rect">
            <a:avLst/>
          </a:prstGeom>
          <a:noFill/>
        </p:spPr>
        <p:txBody>
          <a:bodyPr wrap="square" rtlCol="0">
            <a:spAutoFit/>
          </a:bodyPr>
          <a:lstStyle/>
          <a:p>
            <a:pPr algn="ctr"/>
            <a:r>
              <a:rPr lang="en-US" sz="2400">
                <a:solidFill>
                  <a:schemeClr val="accent1"/>
                </a:solidFill>
                <a:latin typeface="Arial" panose="020B0604020202020204" pitchFamily="34" charset="0"/>
                <a:cs typeface="Arial" panose="020B0604020202020204" pitchFamily="34" charset="0"/>
              </a:rPr>
              <a:t>RO System</a:t>
            </a:r>
          </a:p>
        </p:txBody>
      </p:sp>
      <p:sp>
        <p:nvSpPr>
          <p:cNvPr id="126" name="TextBox 125">
            <a:extLst>
              <a:ext uri="{FF2B5EF4-FFF2-40B4-BE49-F238E27FC236}">
                <a16:creationId xmlns:a16="http://schemas.microsoft.com/office/drawing/2014/main" id="{D63A0D80-6379-F9BF-F48D-479AE8A98D42}"/>
              </a:ext>
            </a:extLst>
          </p:cNvPr>
          <p:cNvSpPr txBox="1"/>
          <p:nvPr/>
        </p:nvSpPr>
        <p:spPr>
          <a:xfrm>
            <a:off x="4541309" y="1990748"/>
            <a:ext cx="2078598" cy="830997"/>
          </a:xfrm>
          <a:prstGeom prst="rect">
            <a:avLst/>
          </a:prstGeom>
          <a:noFill/>
        </p:spPr>
        <p:txBody>
          <a:bodyPr wrap="square" rtlCol="0">
            <a:spAutoFit/>
          </a:bodyPr>
          <a:lstStyle/>
          <a:p>
            <a:pPr algn="ctr"/>
            <a:r>
              <a:rPr lang="en-US" sz="2400">
                <a:solidFill>
                  <a:schemeClr val="accent1">
                    <a:lumMod val="40000"/>
                    <a:lumOff val="60000"/>
                  </a:schemeClr>
                </a:solidFill>
                <a:latin typeface="Arial" panose="020B0604020202020204" pitchFamily="34" charset="0"/>
                <a:cs typeface="Arial" panose="020B0604020202020204" pitchFamily="34" charset="0"/>
              </a:rPr>
              <a:t>Filtered</a:t>
            </a:r>
          </a:p>
          <a:p>
            <a:pPr algn="ctr"/>
            <a:r>
              <a:rPr lang="en-US" sz="2400">
                <a:solidFill>
                  <a:schemeClr val="accent1">
                    <a:lumMod val="40000"/>
                    <a:lumOff val="60000"/>
                  </a:schemeClr>
                </a:solidFill>
                <a:latin typeface="Arial" panose="020B0604020202020204" pitchFamily="34" charset="0"/>
                <a:cs typeface="Arial" panose="020B0604020202020204" pitchFamily="34" charset="0"/>
              </a:rPr>
              <a:t> Water Runoff</a:t>
            </a:r>
          </a:p>
        </p:txBody>
      </p:sp>
      <p:sp>
        <p:nvSpPr>
          <p:cNvPr id="131" name="TextBox 130">
            <a:extLst>
              <a:ext uri="{FF2B5EF4-FFF2-40B4-BE49-F238E27FC236}">
                <a16:creationId xmlns:a16="http://schemas.microsoft.com/office/drawing/2014/main" id="{B2605CD1-B25C-FA11-0B59-0F4201633372}"/>
              </a:ext>
            </a:extLst>
          </p:cNvPr>
          <p:cNvSpPr txBox="1"/>
          <p:nvPr/>
        </p:nvSpPr>
        <p:spPr>
          <a:xfrm>
            <a:off x="1910658" y="3006176"/>
            <a:ext cx="2125814"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Check Valves</a:t>
            </a:r>
          </a:p>
        </p:txBody>
      </p:sp>
      <p:sp>
        <p:nvSpPr>
          <p:cNvPr id="132" name="TextBox 131">
            <a:extLst>
              <a:ext uri="{FF2B5EF4-FFF2-40B4-BE49-F238E27FC236}">
                <a16:creationId xmlns:a16="http://schemas.microsoft.com/office/drawing/2014/main" id="{7420AF67-1358-3EA0-7233-49C07CE5C2B1}"/>
              </a:ext>
            </a:extLst>
          </p:cNvPr>
          <p:cNvSpPr txBox="1"/>
          <p:nvPr/>
        </p:nvSpPr>
        <p:spPr>
          <a:xfrm>
            <a:off x="3295236" y="1346199"/>
            <a:ext cx="14498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Primary Pump</a:t>
            </a:r>
          </a:p>
        </p:txBody>
      </p:sp>
      <p:sp>
        <p:nvSpPr>
          <p:cNvPr id="133" name="TextBox 132">
            <a:extLst>
              <a:ext uri="{FF2B5EF4-FFF2-40B4-BE49-F238E27FC236}">
                <a16:creationId xmlns:a16="http://schemas.microsoft.com/office/drawing/2014/main" id="{B32A1A37-DB28-A9D3-C0CC-4487600B57E6}"/>
              </a:ext>
            </a:extLst>
          </p:cNvPr>
          <p:cNvSpPr txBox="1"/>
          <p:nvPr/>
        </p:nvSpPr>
        <p:spPr>
          <a:xfrm>
            <a:off x="4861073" y="5456506"/>
            <a:ext cx="1870112" cy="461665"/>
          </a:xfrm>
          <a:prstGeom prst="rect">
            <a:avLst/>
          </a:prstGeom>
          <a:noFill/>
        </p:spPr>
        <p:txBody>
          <a:bodyPr wrap="square" rtlCol="0">
            <a:spAutoFit/>
          </a:bodyPr>
          <a:lstStyle/>
          <a:p>
            <a:pPr algn="ctr"/>
            <a:r>
              <a:rPr lang="en-US" sz="2400">
                <a:solidFill>
                  <a:schemeClr val="accent3">
                    <a:lumMod val="75000"/>
                  </a:schemeClr>
                </a:solidFill>
                <a:latin typeface="Arial" panose="020B0604020202020204" pitchFamily="34" charset="0"/>
                <a:cs typeface="Arial" panose="020B0604020202020204" pitchFamily="34" charset="0"/>
              </a:rPr>
              <a:t>CNT Filter</a:t>
            </a:r>
          </a:p>
        </p:txBody>
      </p:sp>
      <p:cxnSp>
        <p:nvCxnSpPr>
          <p:cNvPr id="2" name="Straight Arrow Connector 1">
            <a:extLst>
              <a:ext uri="{FF2B5EF4-FFF2-40B4-BE49-F238E27FC236}">
                <a16:creationId xmlns:a16="http://schemas.microsoft.com/office/drawing/2014/main" id="{08BACED9-E9AE-7A43-D5EA-1044A3A60844}"/>
              </a:ext>
            </a:extLst>
          </p:cNvPr>
          <p:cNvCxnSpPr>
            <a:cxnSpLocks/>
          </p:cNvCxnSpPr>
          <p:nvPr/>
        </p:nvCxnSpPr>
        <p:spPr>
          <a:xfrm flipH="1">
            <a:off x="6822069" y="988426"/>
            <a:ext cx="617295" cy="502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04109A4-3DF3-02F1-D5D3-A03F3A41B616}"/>
              </a:ext>
            </a:extLst>
          </p:cNvPr>
          <p:cNvCxnSpPr>
            <a:cxnSpLocks/>
          </p:cNvCxnSpPr>
          <p:nvPr/>
        </p:nvCxnSpPr>
        <p:spPr>
          <a:xfrm>
            <a:off x="5976060" y="4362723"/>
            <a:ext cx="720796" cy="464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456EE4-49C7-C940-F8C3-37D17C22EB11}"/>
              </a:ext>
            </a:extLst>
          </p:cNvPr>
          <p:cNvSpPr txBox="1"/>
          <p:nvPr/>
        </p:nvSpPr>
        <p:spPr>
          <a:xfrm>
            <a:off x="7471281" y="313683"/>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sp>
        <p:nvSpPr>
          <p:cNvPr id="32" name="TextBox 31">
            <a:extLst>
              <a:ext uri="{FF2B5EF4-FFF2-40B4-BE49-F238E27FC236}">
                <a16:creationId xmlns:a16="http://schemas.microsoft.com/office/drawing/2014/main" id="{75340DE5-AA83-79C8-B8EB-63229F1D4645}"/>
              </a:ext>
            </a:extLst>
          </p:cNvPr>
          <p:cNvSpPr txBox="1"/>
          <p:nvPr/>
        </p:nvSpPr>
        <p:spPr>
          <a:xfrm>
            <a:off x="5068108" y="3487542"/>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pic>
        <p:nvPicPr>
          <p:cNvPr id="52" name="Picture 51" descr="A black plastic connector with a nut&#10;&#10;Description automatically generated">
            <a:extLst>
              <a:ext uri="{FF2B5EF4-FFF2-40B4-BE49-F238E27FC236}">
                <a16:creationId xmlns:a16="http://schemas.microsoft.com/office/drawing/2014/main" id="{04CFFFC4-48AD-22B8-5018-3877B4E7005E}"/>
              </a:ext>
            </a:extLst>
          </p:cNvPr>
          <p:cNvPicPr>
            <a:picLocks noChangeAspect="1"/>
          </p:cNvPicPr>
          <p:nvPr/>
        </p:nvPicPr>
        <p:blipFill rotWithShape="1">
          <a:blip r:embed="rId7"/>
          <a:srcRect l="2360" t="6980" r="2664" b="7480"/>
          <a:stretch/>
        </p:blipFill>
        <p:spPr>
          <a:xfrm rot="9374087">
            <a:off x="2442071" y="4544227"/>
            <a:ext cx="457470" cy="412016"/>
          </a:xfrm>
          <a:prstGeom prst="rect">
            <a:avLst/>
          </a:prstGeom>
        </p:spPr>
      </p:pic>
      <p:grpSp>
        <p:nvGrpSpPr>
          <p:cNvPr id="40" name="Group 39">
            <a:extLst>
              <a:ext uri="{FF2B5EF4-FFF2-40B4-BE49-F238E27FC236}">
                <a16:creationId xmlns:a16="http://schemas.microsoft.com/office/drawing/2014/main" id="{D019AA69-C242-2B77-E4C5-C99EA2F30503}"/>
              </a:ext>
            </a:extLst>
          </p:cNvPr>
          <p:cNvGrpSpPr/>
          <p:nvPr/>
        </p:nvGrpSpPr>
        <p:grpSpPr>
          <a:xfrm>
            <a:off x="5958270" y="222775"/>
            <a:ext cx="979742" cy="2105521"/>
            <a:chOff x="5357516" y="387025"/>
            <a:chExt cx="1850752" cy="1830658"/>
          </a:xfrm>
        </p:grpSpPr>
        <p:sp>
          <p:nvSpPr>
            <p:cNvPr id="37" name="Freeform: Shape 36">
              <a:extLst>
                <a:ext uri="{FF2B5EF4-FFF2-40B4-BE49-F238E27FC236}">
                  <a16:creationId xmlns:a16="http://schemas.microsoft.com/office/drawing/2014/main" id="{62644F11-4D98-FA34-FA61-F04B0272D82D}"/>
                </a:ext>
              </a:extLst>
            </p:cNvPr>
            <p:cNvSpPr/>
            <p:nvPr/>
          </p:nvSpPr>
          <p:spPr>
            <a:xfrm>
              <a:off x="5357516"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D91F0D9-FC46-D747-9108-5A897A901B0E}"/>
                </a:ext>
              </a:extLst>
            </p:cNvPr>
            <p:cNvSpPr/>
            <p:nvPr/>
          </p:nvSpPr>
          <p:spPr>
            <a:xfrm>
              <a:off x="5361858"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3F1AF75-83A4-C237-E2C3-074725C24B30}"/>
                </a:ext>
              </a:extLst>
            </p:cNvPr>
            <p:cNvSpPr/>
            <p:nvPr/>
          </p:nvSpPr>
          <p:spPr>
            <a:xfrm>
              <a:off x="5366200"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23C984C9-33CD-2137-B2EA-F9025C221A73}"/>
              </a:ext>
            </a:extLst>
          </p:cNvPr>
          <p:cNvGrpSpPr/>
          <p:nvPr/>
        </p:nvGrpSpPr>
        <p:grpSpPr>
          <a:xfrm rot="871416">
            <a:off x="4436215" y="471562"/>
            <a:ext cx="1400511" cy="895889"/>
            <a:chOff x="2898475" y="411032"/>
            <a:chExt cx="2380891" cy="1935353"/>
          </a:xfrm>
        </p:grpSpPr>
        <p:sp>
          <p:nvSpPr>
            <p:cNvPr id="42" name="Freeform: Shape 41">
              <a:extLst>
                <a:ext uri="{FF2B5EF4-FFF2-40B4-BE49-F238E27FC236}">
                  <a16:creationId xmlns:a16="http://schemas.microsoft.com/office/drawing/2014/main" id="{C3562C0C-1C03-C23F-E0DE-0BB4B0948867}"/>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8A0E1EB-FEE2-232B-043C-298667F58128}"/>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C5CD46F-73F0-E7D4-B3A4-ACB85567C706}"/>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couple of white plastic containers with black caps&#10;&#10;Description automatically generated">
            <a:extLst>
              <a:ext uri="{FF2B5EF4-FFF2-40B4-BE49-F238E27FC236}">
                <a16:creationId xmlns:a16="http://schemas.microsoft.com/office/drawing/2014/main" id="{B91DEEB5-208B-B2A7-3359-6A8D6021FBA6}"/>
              </a:ext>
            </a:extLst>
          </p:cNvPr>
          <p:cNvPicPr>
            <a:picLocks noChangeAspect="1"/>
          </p:cNvPicPr>
          <p:nvPr/>
        </p:nvPicPr>
        <p:blipFill rotWithShape="1">
          <a:blip r:embed="rId3"/>
          <a:srcRect l="46689" t="15561" r="1913" b="17076"/>
          <a:stretch/>
        </p:blipFill>
        <p:spPr>
          <a:xfrm>
            <a:off x="3152598" y="5217030"/>
            <a:ext cx="919656" cy="1205345"/>
          </a:xfrm>
          <a:prstGeom prst="rect">
            <a:avLst/>
          </a:prstGeom>
        </p:spPr>
      </p:pic>
      <p:pic>
        <p:nvPicPr>
          <p:cNvPr id="29" name="Picture 28">
            <a:extLst>
              <a:ext uri="{FF2B5EF4-FFF2-40B4-BE49-F238E27FC236}">
                <a16:creationId xmlns:a16="http://schemas.microsoft.com/office/drawing/2014/main" id="{0DC032F6-47B3-7BBD-F30B-A6FE45D0EAA0}"/>
              </a:ext>
            </a:extLst>
          </p:cNvPr>
          <p:cNvPicPr>
            <a:picLocks noChangeAspect="1"/>
          </p:cNvPicPr>
          <p:nvPr/>
        </p:nvPicPr>
        <p:blipFill>
          <a:blip r:embed="rId13"/>
          <a:stretch>
            <a:fillRect/>
          </a:stretch>
        </p:blipFill>
        <p:spPr>
          <a:xfrm>
            <a:off x="5032047" y="4844888"/>
            <a:ext cx="1117920" cy="665092"/>
          </a:xfrm>
          <a:prstGeom prst="rect">
            <a:avLst/>
          </a:prstGeom>
        </p:spPr>
      </p:pic>
      <p:grpSp>
        <p:nvGrpSpPr>
          <p:cNvPr id="75" name="Group 74">
            <a:extLst>
              <a:ext uri="{FF2B5EF4-FFF2-40B4-BE49-F238E27FC236}">
                <a16:creationId xmlns:a16="http://schemas.microsoft.com/office/drawing/2014/main" id="{C1CC4C6E-CC4F-FB61-D2D1-3089C1C5786E}"/>
              </a:ext>
            </a:extLst>
          </p:cNvPr>
          <p:cNvGrpSpPr/>
          <p:nvPr/>
        </p:nvGrpSpPr>
        <p:grpSpPr>
          <a:xfrm rot="782240">
            <a:off x="6117104" y="4637133"/>
            <a:ext cx="1004435" cy="696401"/>
            <a:chOff x="8621612" y="3876085"/>
            <a:chExt cx="105812" cy="457200"/>
          </a:xfrm>
        </p:grpSpPr>
        <p:sp>
          <p:nvSpPr>
            <p:cNvPr id="72" name="Freeform: Shape 71">
              <a:extLst>
                <a:ext uri="{FF2B5EF4-FFF2-40B4-BE49-F238E27FC236}">
                  <a16:creationId xmlns:a16="http://schemas.microsoft.com/office/drawing/2014/main" id="{02A6F94A-815D-BCDF-E872-A8A17AD581AC}"/>
                </a:ext>
              </a:extLst>
            </p:cNvPr>
            <p:cNvSpPr/>
            <p:nvPr/>
          </p:nvSpPr>
          <p:spPr>
            <a:xfrm>
              <a:off x="8622065"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199DB5A-F006-C076-84A9-924701EFBEF9}"/>
                </a:ext>
              </a:extLst>
            </p:cNvPr>
            <p:cNvSpPr/>
            <p:nvPr/>
          </p:nvSpPr>
          <p:spPr>
            <a:xfrm>
              <a:off x="8621841"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B3129BC-BABE-96A8-9A0A-7E4EB78ED90F}"/>
                </a:ext>
              </a:extLst>
            </p:cNvPr>
            <p:cNvSpPr/>
            <p:nvPr/>
          </p:nvSpPr>
          <p:spPr>
            <a:xfrm>
              <a:off x="8621612"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couple of white plastic containers with black caps&#10;&#10;Description automatically generated">
            <a:extLst>
              <a:ext uri="{FF2B5EF4-FFF2-40B4-BE49-F238E27FC236}">
                <a16:creationId xmlns:a16="http://schemas.microsoft.com/office/drawing/2014/main" id="{656C4CB3-2EF8-2581-3465-80938AB1BD41}"/>
              </a:ext>
            </a:extLst>
          </p:cNvPr>
          <p:cNvPicPr>
            <a:picLocks noChangeAspect="1"/>
          </p:cNvPicPr>
          <p:nvPr/>
        </p:nvPicPr>
        <p:blipFill rotWithShape="1">
          <a:blip r:embed="rId3"/>
          <a:srcRect l="46689" t="15561" r="1913" b="17076"/>
          <a:stretch/>
        </p:blipFill>
        <p:spPr>
          <a:xfrm>
            <a:off x="5323065" y="703949"/>
            <a:ext cx="919656" cy="1205345"/>
          </a:xfrm>
          <a:prstGeom prst="rect">
            <a:avLst/>
          </a:prstGeom>
        </p:spPr>
      </p:pic>
      <p:sp>
        <p:nvSpPr>
          <p:cNvPr id="28" name="TextBox 27">
            <a:extLst>
              <a:ext uri="{FF2B5EF4-FFF2-40B4-BE49-F238E27FC236}">
                <a16:creationId xmlns:a16="http://schemas.microsoft.com/office/drawing/2014/main" id="{230D1854-CEA9-DB55-B7BD-9E435A323485}"/>
              </a:ext>
            </a:extLst>
          </p:cNvPr>
          <p:cNvSpPr txBox="1"/>
          <p:nvPr/>
        </p:nvSpPr>
        <p:spPr>
          <a:xfrm>
            <a:off x="1197967" y="5219537"/>
            <a:ext cx="2115962"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Spent Dialysate Runoff</a:t>
            </a:r>
          </a:p>
        </p:txBody>
      </p:sp>
      <p:sp>
        <p:nvSpPr>
          <p:cNvPr id="78" name="Text Placeholder 3">
            <a:extLst>
              <a:ext uri="{FF2B5EF4-FFF2-40B4-BE49-F238E27FC236}">
                <a16:creationId xmlns:a16="http://schemas.microsoft.com/office/drawing/2014/main" id="{CA0EDA4B-7881-6E75-6A4C-F818A828C286}"/>
              </a:ext>
            </a:extLst>
          </p:cNvPr>
          <p:cNvSpPr txBox="1">
            <a:spLocks/>
          </p:cNvSpPr>
          <p:nvPr/>
        </p:nvSpPr>
        <p:spPr>
          <a:xfrm>
            <a:off x="10620247" y="0"/>
            <a:ext cx="1768757"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panose="020B0604020202020204" pitchFamily="34" charset="0"/>
                <a:cs typeface="Arial" panose="020B0604020202020204" pitchFamily="34" charset="0"/>
              </a:rPr>
              <a:t>Lapadre</a:t>
            </a:r>
            <a:r>
              <a:rPr lang="en-US" sz="1600">
                <a:solidFill>
                  <a:schemeClr val="bg1"/>
                </a:solidFill>
                <a:latin typeface="Arial" panose="020B0604020202020204" pitchFamily="34" charset="0"/>
                <a:cs typeface="Arial" panose="020B0604020202020204" pitchFamily="34" charset="0"/>
              </a:rPr>
              <a:t> Proctor</a:t>
            </a:r>
          </a:p>
        </p:txBody>
      </p:sp>
    </p:spTree>
    <p:extLst>
      <p:ext uri="{BB962C8B-B14F-4D97-AF65-F5344CB8AC3E}">
        <p14:creationId xmlns:p14="http://schemas.microsoft.com/office/powerpoint/2010/main" val="3417142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47 0.00648 L -0.03359 0.01273 L -0.05937 0.00347 L -0.08177 -0.01968 L -0.09127 -0.07176 L -0.09388 -0.11297 L -0.12057 -0.15903 L -0.12747 -0.18195 L -0.12995 -0.20973 L -0.12135 -0.22639 " pathEditMode="relative" ptsTypes="AAAAAAAAAA">
                                      <p:cBhvr>
                                        <p:cTn id="6" dur="3500" fill="hold"/>
                                        <p:tgtEl>
                                          <p:spTgt spid="95"/>
                                        </p:tgtEl>
                                        <p:attrNameLst>
                                          <p:attrName>ppt_x</p:attrName>
                                          <p:attrName>ppt_y</p:attrName>
                                        </p:attrNameLst>
                                      </p:cBhvr>
                                    </p:animMotion>
                                  </p:childTnLst>
                                </p:cTn>
                              </p:par>
                            </p:childTnLst>
                          </p:cTn>
                        </p:par>
                        <p:par>
                          <p:cTn id="7" fill="hold">
                            <p:stCondLst>
                              <p:cond delay="3500"/>
                            </p:stCondLst>
                            <p:childTnLst>
                              <p:par>
                                <p:cTn id="8" presetID="1" presetClass="exit" presetSubtype="0" fill="hold" nodeType="afterEffect">
                                  <p:stCondLst>
                                    <p:cond delay="0"/>
                                  </p:stCondLst>
                                  <p:childTnLst>
                                    <p:set>
                                      <p:cBhvr>
                                        <p:cTn id="9" dur="1" fill="hold">
                                          <p:stCondLst>
                                            <p:cond delay="0"/>
                                          </p:stCondLst>
                                        </p:cTn>
                                        <p:tgtEl>
                                          <p:spTgt spid="9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500"/>
                                        <p:tgtEl>
                                          <p:spTgt spid="107"/>
                                        </p:tgtEl>
                                      </p:cBhvr>
                                    </p:animEffect>
                                  </p:childTnLst>
                                </p:cTn>
                              </p:par>
                              <p:par>
                                <p:cTn id="15" presetID="0" presetClass="path" presetSubtype="0" accel="50000" decel="50000" fill="hold" nodeType="withEffect">
                                  <p:stCondLst>
                                    <p:cond delay="0"/>
                                  </p:stCondLst>
                                  <p:childTnLst>
                                    <p:animMotion origin="layout" path="M -0.00065 -0.00347 L 0.02084 -0.00671 L 0.05365 -0.00972 L 0.07696 -0.03889 L 0.09076 -0.10162 L 0.09766 -0.14746 L 0.10716 -0.18264 " pathEditMode="relative" ptsTypes="AAAAAAA">
                                      <p:cBhvr>
                                        <p:cTn id="16" dur="3000" fill="hold"/>
                                        <p:tgtEl>
                                          <p:spTgt spid="10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B5FB258-AAB6-C1C7-A381-5BCED0EEE280}"/>
              </a:ext>
            </a:extLst>
          </p:cNvPr>
          <p:cNvSpPr>
            <a:spLocks noGrp="1"/>
          </p:cNvSpPr>
          <p:nvPr>
            <p:ph type="title"/>
          </p:nvPr>
        </p:nvSpPr>
        <p:spPr>
          <a:xfrm>
            <a:off x="533400" y="457200"/>
            <a:ext cx="9601200" cy="960276"/>
          </a:xfrm>
        </p:spPr>
        <p:txBody>
          <a:bodyPr/>
          <a:lstStyle/>
          <a:p>
            <a:r>
              <a:rPr lang="en-US"/>
              <a:t>RO System</a:t>
            </a:r>
          </a:p>
        </p:txBody>
      </p:sp>
      <p:sp>
        <p:nvSpPr>
          <p:cNvPr id="3" name="Slide Number Placeholder 2">
            <a:extLst>
              <a:ext uri="{FF2B5EF4-FFF2-40B4-BE49-F238E27FC236}">
                <a16:creationId xmlns:a16="http://schemas.microsoft.com/office/drawing/2014/main" id="{C09D46E3-557C-115F-E8E8-54CB7C8710B4}"/>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16</a:t>
            </a:fld>
            <a:endParaRPr lang="en-US"/>
          </a:p>
        </p:txBody>
      </p:sp>
      <p:sp>
        <p:nvSpPr>
          <p:cNvPr id="15" name="Footer Placeholder 3">
            <a:extLst>
              <a:ext uri="{FF2B5EF4-FFF2-40B4-BE49-F238E27FC236}">
                <a16:creationId xmlns:a16="http://schemas.microsoft.com/office/drawing/2014/main" id="{C8049573-7474-C3EB-2F0D-5C0A54889BC1}"/>
              </a:ext>
            </a:extLst>
          </p:cNvPr>
          <p:cNvSpPr>
            <a:spLocks noGrp="1"/>
          </p:cNvSpPr>
          <p:nvPr>
            <p:ph type="ftr" sz="quarter" idx="11"/>
          </p:nvPr>
        </p:nvSpPr>
        <p:spPr>
          <a:xfrm>
            <a:off x="533400" y="6377940"/>
            <a:ext cx="4274813" cy="274320"/>
          </a:xfrm>
        </p:spPr>
        <p:txBody>
          <a:bodyPr/>
          <a:lstStyle/>
          <a:p>
            <a:endParaRPr lang="en-US"/>
          </a:p>
        </p:txBody>
      </p:sp>
      <p:pic>
        <p:nvPicPr>
          <p:cNvPr id="8" name="Picture 7" descr="A white rectangular object with buttons and dials&#10;&#10;Description automatically generated">
            <a:extLst>
              <a:ext uri="{FF2B5EF4-FFF2-40B4-BE49-F238E27FC236}">
                <a16:creationId xmlns:a16="http://schemas.microsoft.com/office/drawing/2014/main" id="{48D10C7C-A267-CBC7-56E4-37AA82FECD0D}"/>
              </a:ext>
            </a:extLst>
          </p:cNvPr>
          <p:cNvPicPr>
            <a:picLocks noChangeAspect="1"/>
          </p:cNvPicPr>
          <p:nvPr/>
        </p:nvPicPr>
        <p:blipFill rotWithShape="1">
          <a:blip r:embed="rId3"/>
          <a:srcRect l="12852" r="13616" b="-3"/>
          <a:stretch/>
        </p:blipFill>
        <p:spPr>
          <a:xfrm>
            <a:off x="6934200" y="1417476"/>
            <a:ext cx="3200400" cy="4352544"/>
          </a:xfrm>
          <a:prstGeom prst="rect">
            <a:avLst/>
          </a:prstGeom>
          <a:noFill/>
        </p:spPr>
      </p:pic>
      <p:graphicFrame>
        <p:nvGraphicFramePr>
          <p:cNvPr id="4" name="Diagram 3">
            <a:extLst>
              <a:ext uri="{FF2B5EF4-FFF2-40B4-BE49-F238E27FC236}">
                <a16:creationId xmlns:a16="http://schemas.microsoft.com/office/drawing/2014/main" id="{0CC69D3A-C485-60E9-CEEB-DF81F7029784}"/>
              </a:ext>
            </a:extLst>
          </p:cNvPr>
          <p:cNvGraphicFramePr/>
          <p:nvPr>
            <p:extLst>
              <p:ext uri="{D42A27DB-BD31-4B8C-83A1-F6EECF244321}">
                <p14:modId xmlns:p14="http://schemas.microsoft.com/office/powerpoint/2010/main" val="1839288163"/>
              </p:ext>
            </p:extLst>
          </p:nvPr>
        </p:nvGraphicFramePr>
        <p:xfrm>
          <a:off x="1010722" y="1828622"/>
          <a:ext cx="4902200" cy="3941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3">
            <a:extLst>
              <a:ext uri="{FF2B5EF4-FFF2-40B4-BE49-F238E27FC236}">
                <a16:creationId xmlns:a16="http://schemas.microsoft.com/office/drawing/2014/main" id="{5B514CA5-E2B5-B908-A496-EC234CFA0975}"/>
              </a:ext>
            </a:extLst>
          </p:cNvPr>
          <p:cNvSpPr txBox="1">
            <a:spLocks/>
          </p:cNvSpPr>
          <p:nvPr/>
        </p:nvSpPr>
        <p:spPr>
          <a:xfrm>
            <a:off x="10620247" y="0"/>
            <a:ext cx="1768757"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panose="020B0604020202020204" pitchFamily="34" charset="0"/>
                <a:cs typeface="Arial" panose="020B0604020202020204" pitchFamily="34" charset="0"/>
              </a:rPr>
              <a:t>Lapadre</a:t>
            </a:r>
            <a:r>
              <a:rPr lang="en-US" sz="1600">
                <a:solidFill>
                  <a:schemeClr val="bg1"/>
                </a:solidFill>
                <a:latin typeface="Arial" panose="020B0604020202020204" pitchFamily="34" charset="0"/>
                <a:cs typeface="Arial" panose="020B0604020202020204" pitchFamily="34" charset="0"/>
              </a:rPr>
              <a:t> Proctor</a:t>
            </a:r>
          </a:p>
        </p:txBody>
      </p:sp>
    </p:spTree>
    <p:extLst>
      <p:ext uri="{BB962C8B-B14F-4D97-AF65-F5344CB8AC3E}">
        <p14:creationId xmlns:p14="http://schemas.microsoft.com/office/powerpoint/2010/main" val="3071672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02EEAAD-51BD-A052-3991-7FAF34898D43}"/>
              </a:ext>
            </a:extLst>
          </p:cNvPr>
          <p:cNvGrpSpPr/>
          <p:nvPr/>
        </p:nvGrpSpPr>
        <p:grpSpPr>
          <a:xfrm rot="19931505">
            <a:off x="3803880" y="4967495"/>
            <a:ext cx="1262985" cy="419879"/>
            <a:chOff x="5243802" y="4859496"/>
            <a:chExt cx="2062065" cy="645738"/>
          </a:xfrm>
        </p:grpSpPr>
        <p:sp>
          <p:nvSpPr>
            <p:cNvPr id="36" name="Freeform: Shape 62">
              <a:extLst>
                <a:ext uri="{FF2B5EF4-FFF2-40B4-BE49-F238E27FC236}">
                  <a16:creationId xmlns:a16="http://schemas.microsoft.com/office/drawing/2014/main" id="{95458ECA-AF03-911B-2995-EAA2ED99D01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63">
              <a:extLst>
                <a:ext uri="{FF2B5EF4-FFF2-40B4-BE49-F238E27FC236}">
                  <a16:creationId xmlns:a16="http://schemas.microsoft.com/office/drawing/2014/main" id="{0F42FA60-523B-C8EE-54D9-84FEEA999508}"/>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64">
              <a:extLst>
                <a:ext uri="{FF2B5EF4-FFF2-40B4-BE49-F238E27FC236}">
                  <a16:creationId xmlns:a16="http://schemas.microsoft.com/office/drawing/2014/main" id="{D47340A1-3D96-7770-9CCE-AD4327516AE0}"/>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2BDC2DFD-7CCF-7CC0-5E63-7F44F76131AB}"/>
              </a:ext>
            </a:extLst>
          </p:cNvPr>
          <p:cNvGrpSpPr/>
          <p:nvPr/>
        </p:nvGrpSpPr>
        <p:grpSpPr>
          <a:xfrm rot="18512717" flipV="1">
            <a:off x="6907750" y="3271716"/>
            <a:ext cx="518825" cy="830561"/>
            <a:chOff x="2914650" y="4841421"/>
            <a:chExt cx="1665514" cy="424543"/>
          </a:xfrm>
        </p:grpSpPr>
        <p:sp>
          <p:nvSpPr>
            <p:cNvPr id="67" name="Freeform: Shape 57">
              <a:extLst>
                <a:ext uri="{FF2B5EF4-FFF2-40B4-BE49-F238E27FC236}">
                  <a16:creationId xmlns:a16="http://schemas.microsoft.com/office/drawing/2014/main" id="{75FDE3C0-07DA-C1BE-A4E5-CC81AC4A3AD6}"/>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58">
              <a:extLst>
                <a:ext uri="{FF2B5EF4-FFF2-40B4-BE49-F238E27FC236}">
                  <a16:creationId xmlns:a16="http://schemas.microsoft.com/office/drawing/2014/main" id="{401185D5-7851-8645-FD1F-3A761746EE77}"/>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59">
              <a:extLst>
                <a:ext uri="{FF2B5EF4-FFF2-40B4-BE49-F238E27FC236}">
                  <a16:creationId xmlns:a16="http://schemas.microsoft.com/office/drawing/2014/main" id="{96853E97-0C6B-53BF-639F-A1426DE507BE}"/>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605C8FDD-EAD9-359E-ADA4-3F9F42E2B14F}"/>
              </a:ext>
            </a:extLst>
          </p:cNvPr>
          <p:cNvSpPr>
            <a:spLocks noGrp="1"/>
          </p:cNvSpPr>
          <p:nvPr>
            <p:ph type="sldNum" sz="quarter" idx="10"/>
          </p:nvPr>
        </p:nvSpPr>
        <p:spPr/>
        <p:txBody>
          <a:bodyPr/>
          <a:lstStyle/>
          <a:p>
            <a:fld id="{72E20F18-833A-4542-A439-FC39BC210022}" type="slidenum">
              <a:rPr lang="en-US" smtClean="0"/>
              <a:pPr/>
              <a:t>17</a:t>
            </a:fld>
            <a:endParaRPr lang="en-US"/>
          </a:p>
        </p:txBody>
      </p:sp>
      <p:sp>
        <p:nvSpPr>
          <p:cNvPr id="4" name="Footer Placeholder 3">
            <a:extLst>
              <a:ext uri="{FF2B5EF4-FFF2-40B4-BE49-F238E27FC236}">
                <a16:creationId xmlns:a16="http://schemas.microsoft.com/office/drawing/2014/main" id="{48629918-0A20-0832-ACF4-4E9BAA3D7428}"/>
              </a:ext>
            </a:extLst>
          </p:cNvPr>
          <p:cNvSpPr>
            <a:spLocks noGrp="1"/>
          </p:cNvSpPr>
          <p:nvPr>
            <p:ph type="ftr" sz="quarter" idx="11"/>
          </p:nvPr>
        </p:nvSpPr>
        <p:spPr/>
        <p:txBody>
          <a:bodyPr/>
          <a:lstStyle/>
          <a:p>
            <a:r>
              <a:rPr lang="en-US"/>
              <a:t>* Not to Scale</a:t>
            </a:r>
          </a:p>
        </p:txBody>
      </p:sp>
      <p:pic>
        <p:nvPicPr>
          <p:cNvPr id="62" name="Picture 61" descr="A couple of white plastic containers with black caps&#10;&#10;Description automatically generated">
            <a:extLst>
              <a:ext uri="{FF2B5EF4-FFF2-40B4-BE49-F238E27FC236}">
                <a16:creationId xmlns:a16="http://schemas.microsoft.com/office/drawing/2014/main" id="{75160AA5-FB85-C01A-CBA7-CEE04FD44E67}"/>
              </a:ext>
            </a:extLst>
          </p:cNvPr>
          <p:cNvPicPr>
            <a:picLocks noChangeAspect="1"/>
          </p:cNvPicPr>
          <p:nvPr/>
        </p:nvPicPr>
        <p:blipFill rotWithShape="1">
          <a:blip r:embed="rId3"/>
          <a:srcRect l="46689" t="15561" r="1913" b="17076"/>
          <a:stretch/>
        </p:blipFill>
        <p:spPr>
          <a:xfrm>
            <a:off x="8616619" y="1125000"/>
            <a:ext cx="919656" cy="1205345"/>
          </a:xfrm>
          <a:prstGeom prst="rect">
            <a:avLst/>
          </a:prstGeom>
        </p:spPr>
      </p:pic>
      <p:grpSp>
        <p:nvGrpSpPr>
          <p:cNvPr id="71" name="Group 70">
            <a:extLst>
              <a:ext uri="{FF2B5EF4-FFF2-40B4-BE49-F238E27FC236}">
                <a16:creationId xmlns:a16="http://schemas.microsoft.com/office/drawing/2014/main" id="{7459F5A7-219A-CCC9-4184-5543D1B1DE81}"/>
              </a:ext>
            </a:extLst>
          </p:cNvPr>
          <p:cNvGrpSpPr/>
          <p:nvPr/>
        </p:nvGrpSpPr>
        <p:grpSpPr>
          <a:xfrm rot="20077354">
            <a:off x="7603709" y="1526407"/>
            <a:ext cx="1825956" cy="812551"/>
            <a:chOff x="7331821" y="5386647"/>
            <a:chExt cx="839589" cy="252986"/>
          </a:xfrm>
        </p:grpSpPr>
        <p:sp>
          <p:nvSpPr>
            <p:cNvPr id="68" name="Freeform: Shape 67">
              <a:extLst>
                <a:ext uri="{FF2B5EF4-FFF2-40B4-BE49-F238E27FC236}">
                  <a16:creationId xmlns:a16="http://schemas.microsoft.com/office/drawing/2014/main" id="{72AF24C3-F363-ACFA-5466-977D70359F57}"/>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7F693D1-C244-B597-0E89-842F5ED7B3A3}"/>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D049C58B-E380-0A8B-2DCB-3126865ACA6D}"/>
                </a:ext>
              </a:extLst>
            </p:cNvPr>
            <p:cNvSpPr/>
            <p:nvPr/>
          </p:nvSpPr>
          <p:spPr>
            <a:xfrm>
              <a:off x="7331821"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FEC8DA7-8E4E-140F-045A-411FB717D395}"/>
              </a:ext>
            </a:extLst>
          </p:cNvPr>
          <p:cNvGrpSpPr/>
          <p:nvPr/>
        </p:nvGrpSpPr>
        <p:grpSpPr>
          <a:xfrm rot="1382764">
            <a:off x="7464949" y="4671998"/>
            <a:ext cx="1021465" cy="339042"/>
            <a:chOff x="8990326" y="3201563"/>
            <a:chExt cx="1414931" cy="491460"/>
          </a:xfrm>
        </p:grpSpPr>
        <p:sp>
          <p:nvSpPr>
            <p:cNvPr id="23" name="Freeform: Shape 22">
              <a:extLst>
                <a:ext uri="{FF2B5EF4-FFF2-40B4-BE49-F238E27FC236}">
                  <a16:creationId xmlns:a16="http://schemas.microsoft.com/office/drawing/2014/main" id="{2A94CB06-BB61-57F5-1A2B-49E7FAC69364}"/>
                </a:ext>
              </a:extLst>
            </p:cNvPr>
            <p:cNvSpPr/>
            <p:nvPr/>
          </p:nvSpPr>
          <p:spPr>
            <a:xfrm>
              <a:off x="8990326" y="3201563"/>
              <a:ext cx="1408384"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619C9CA-C1C7-8F10-B8F9-D4964E610BA5}"/>
                </a:ext>
              </a:extLst>
            </p:cNvPr>
            <p:cNvSpPr/>
            <p:nvPr/>
          </p:nvSpPr>
          <p:spPr>
            <a:xfrm>
              <a:off x="8996872" y="3201563"/>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89912EE-6DF1-ED7C-2665-AEEB0B66EBFC}"/>
                </a:ext>
              </a:extLst>
            </p:cNvPr>
            <p:cNvSpPr/>
            <p:nvPr/>
          </p:nvSpPr>
          <p:spPr>
            <a:xfrm>
              <a:off x="8990876" y="3201621"/>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1C937D25-D8A5-010C-CA48-70E022FBDA81}"/>
              </a:ext>
            </a:extLst>
          </p:cNvPr>
          <p:cNvPicPr>
            <a:picLocks noChangeAspect="1"/>
          </p:cNvPicPr>
          <p:nvPr/>
        </p:nvPicPr>
        <p:blipFill rotWithShape="1">
          <a:blip r:embed="rId4"/>
          <a:srcRect l="18499" t="-1264" r="3909" b="15999"/>
          <a:stretch/>
        </p:blipFill>
        <p:spPr>
          <a:xfrm rot="8688304">
            <a:off x="6998412" y="4217768"/>
            <a:ext cx="608286" cy="680660"/>
          </a:xfrm>
          <a:prstGeom prst="rect">
            <a:avLst/>
          </a:prstGeom>
        </p:spPr>
      </p:pic>
      <p:pic>
        <p:nvPicPr>
          <p:cNvPr id="8" name="Picture 7" descr="A medical equipment on wheels&#10;&#10;Description automatically generated">
            <a:extLst>
              <a:ext uri="{FF2B5EF4-FFF2-40B4-BE49-F238E27FC236}">
                <a16:creationId xmlns:a16="http://schemas.microsoft.com/office/drawing/2014/main" id="{D8430983-1A11-A87D-F81D-4C783C775274}"/>
              </a:ext>
            </a:extLst>
          </p:cNvPr>
          <p:cNvPicPr>
            <a:picLocks noChangeAspect="1"/>
          </p:cNvPicPr>
          <p:nvPr/>
        </p:nvPicPr>
        <p:blipFill rotWithShape="1">
          <a:blip r:embed="rId5"/>
          <a:srcRect l="33444" t="3000" r="29585" b="5362"/>
          <a:stretch/>
        </p:blipFill>
        <p:spPr>
          <a:xfrm>
            <a:off x="353488" y="1165681"/>
            <a:ext cx="1636846" cy="4057178"/>
          </a:xfrm>
          <a:prstGeom prst="rect">
            <a:avLst/>
          </a:prstGeom>
        </p:spPr>
      </p:pic>
      <p:grpSp>
        <p:nvGrpSpPr>
          <p:cNvPr id="9" name="Group 8">
            <a:extLst>
              <a:ext uri="{FF2B5EF4-FFF2-40B4-BE49-F238E27FC236}">
                <a16:creationId xmlns:a16="http://schemas.microsoft.com/office/drawing/2014/main" id="{CC45D65B-CE24-73DE-1DE0-E0F9AC52EBE1}"/>
              </a:ext>
            </a:extLst>
          </p:cNvPr>
          <p:cNvGrpSpPr/>
          <p:nvPr/>
        </p:nvGrpSpPr>
        <p:grpSpPr>
          <a:xfrm>
            <a:off x="8438032" y="4425028"/>
            <a:ext cx="893380" cy="1145628"/>
            <a:chOff x="7143023" y="452743"/>
            <a:chExt cx="3549267" cy="6504758"/>
          </a:xfrm>
        </p:grpSpPr>
        <p:sp>
          <p:nvSpPr>
            <p:cNvPr id="10" name="Freeform: Shape 9">
              <a:extLst>
                <a:ext uri="{FF2B5EF4-FFF2-40B4-BE49-F238E27FC236}">
                  <a16:creationId xmlns:a16="http://schemas.microsoft.com/office/drawing/2014/main" id="{91E51D4F-B450-BDDB-7F5B-48048C15A443}"/>
                </a:ext>
              </a:extLst>
            </p:cNvPr>
            <p:cNvSpPr/>
            <p:nvPr/>
          </p:nvSpPr>
          <p:spPr>
            <a:xfrm>
              <a:off x="9055165" y="4724838"/>
              <a:ext cx="800101" cy="2232663"/>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9E110AD-7568-674E-3692-2F52042EE554}"/>
                </a:ext>
              </a:extLst>
            </p:cNvPr>
            <p:cNvSpPr/>
            <p:nvPr/>
          </p:nvSpPr>
          <p:spPr>
            <a:xfrm>
              <a:off x="10269797" y="3993321"/>
              <a:ext cx="106679" cy="1463041"/>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221E939-033F-5DD2-75FA-DC510BE320D9}"/>
                </a:ext>
              </a:extLst>
            </p:cNvPr>
            <p:cNvSpPr/>
            <p:nvPr/>
          </p:nvSpPr>
          <p:spPr>
            <a:xfrm>
              <a:off x="9085192" y="4635133"/>
              <a:ext cx="777241" cy="129541"/>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60D81D6-1756-53A9-44A1-660ED735F7FF}"/>
                </a:ext>
              </a:extLst>
            </p:cNvPr>
            <p:cNvSpPr/>
            <p:nvPr/>
          </p:nvSpPr>
          <p:spPr>
            <a:xfrm>
              <a:off x="9410715" y="5237109"/>
              <a:ext cx="716281" cy="792481"/>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DEB4751-D684-0CE7-40AC-0ABC0D494BD4}"/>
                </a:ext>
              </a:extLst>
            </p:cNvPr>
            <p:cNvSpPr/>
            <p:nvPr/>
          </p:nvSpPr>
          <p:spPr>
            <a:xfrm>
              <a:off x="10017211" y="5287722"/>
              <a:ext cx="502919" cy="861059"/>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9E7A760-093B-5932-6784-773CB4F2C1A9}"/>
                </a:ext>
              </a:extLst>
            </p:cNvPr>
            <p:cNvSpPr/>
            <p:nvPr/>
          </p:nvSpPr>
          <p:spPr>
            <a:xfrm>
              <a:off x="10387489" y="5405289"/>
              <a:ext cx="304801" cy="754382"/>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C4EB23-5100-5EBB-2DCB-F66BA2FBA56E}"/>
                </a:ext>
              </a:extLst>
            </p:cNvPr>
            <p:cNvSpPr/>
            <p:nvPr/>
          </p:nvSpPr>
          <p:spPr>
            <a:xfrm>
              <a:off x="7313280" y="452743"/>
              <a:ext cx="2416630" cy="4169229"/>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BDE7E8A-D522-C8E4-4CAF-38E1C36DCF64}"/>
                </a:ext>
              </a:extLst>
            </p:cNvPr>
            <p:cNvSpPr/>
            <p:nvPr/>
          </p:nvSpPr>
          <p:spPr>
            <a:xfrm>
              <a:off x="7143023" y="2292041"/>
              <a:ext cx="587831"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31E1AA4-37DA-6AFB-2220-E83021BB47E3}"/>
                </a:ext>
              </a:extLst>
            </p:cNvPr>
            <p:cNvSpPr/>
            <p:nvPr/>
          </p:nvSpPr>
          <p:spPr>
            <a:xfrm>
              <a:off x="7153666" y="3343951"/>
              <a:ext cx="434340" cy="716278"/>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white rectangular object with buttons and dials&#10;&#10;Description automatically generated">
            <a:extLst>
              <a:ext uri="{FF2B5EF4-FFF2-40B4-BE49-F238E27FC236}">
                <a16:creationId xmlns:a16="http://schemas.microsoft.com/office/drawing/2014/main" id="{410047F3-C94D-8BF2-259A-EFA63CF3F1BE}"/>
              </a:ext>
            </a:extLst>
          </p:cNvPr>
          <p:cNvPicPr>
            <a:picLocks noChangeAspect="1"/>
          </p:cNvPicPr>
          <p:nvPr/>
        </p:nvPicPr>
        <p:blipFill rotWithShape="1">
          <a:blip r:embed="rId6"/>
          <a:srcRect l="18582" t="4138" r="17663" b="6667"/>
          <a:stretch/>
        </p:blipFill>
        <p:spPr>
          <a:xfrm>
            <a:off x="6827841" y="2059594"/>
            <a:ext cx="1003151" cy="1403447"/>
          </a:xfrm>
          <a:prstGeom prst="rect">
            <a:avLst/>
          </a:prstGeom>
        </p:spPr>
      </p:pic>
      <p:pic>
        <p:nvPicPr>
          <p:cNvPr id="41" name="Picture 40" descr="A black plastic connector with a nut&#10;&#10;Description automatically generated">
            <a:extLst>
              <a:ext uri="{FF2B5EF4-FFF2-40B4-BE49-F238E27FC236}">
                <a16:creationId xmlns:a16="http://schemas.microsoft.com/office/drawing/2014/main" id="{7E46D598-602E-2F2F-D41F-65DB11C0B3F7}"/>
              </a:ext>
            </a:extLst>
          </p:cNvPr>
          <p:cNvPicPr>
            <a:picLocks noChangeAspect="1"/>
          </p:cNvPicPr>
          <p:nvPr/>
        </p:nvPicPr>
        <p:blipFill rotWithShape="1">
          <a:blip r:embed="rId7"/>
          <a:srcRect l="2360" t="6980" r="2664" b="7480"/>
          <a:stretch/>
        </p:blipFill>
        <p:spPr>
          <a:xfrm rot="17594265">
            <a:off x="2551337" y="2230802"/>
            <a:ext cx="457470" cy="412016"/>
          </a:xfrm>
          <a:prstGeom prst="rect">
            <a:avLst/>
          </a:prstGeom>
        </p:spPr>
      </p:pic>
      <p:sp>
        <p:nvSpPr>
          <p:cNvPr id="48" name="Freeform: Shape 47">
            <a:extLst>
              <a:ext uri="{FF2B5EF4-FFF2-40B4-BE49-F238E27FC236}">
                <a16:creationId xmlns:a16="http://schemas.microsoft.com/office/drawing/2014/main" id="{E27839D6-CB6B-7142-98F3-86C8FA001E28}"/>
              </a:ext>
            </a:extLst>
          </p:cNvPr>
          <p:cNvSpPr/>
          <p:nvPr/>
        </p:nvSpPr>
        <p:spPr>
          <a:xfrm>
            <a:off x="1629680"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EBC358BE-9F64-E0D4-9930-3AFEADAF1E10}"/>
              </a:ext>
            </a:extLst>
          </p:cNvPr>
          <p:cNvGrpSpPr/>
          <p:nvPr/>
        </p:nvGrpSpPr>
        <p:grpSpPr>
          <a:xfrm>
            <a:off x="1616657" y="2558170"/>
            <a:ext cx="934829" cy="465222"/>
            <a:chOff x="1616657" y="2558170"/>
            <a:chExt cx="934829" cy="465222"/>
          </a:xfrm>
        </p:grpSpPr>
        <p:sp>
          <p:nvSpPr>
            <p:cNvPr id="49" name="Freeform: Shape 48">
              <a:extLst>
                <a:ext uri="{FF2B5EF4-FFF2-40B4-BE49-F238E27FC236}">
                  <a16:creationId xmlns:a16="http://schemas.microsoft.com/office/drawing/2014/main" id="{4E8C85C0-F73F-35F2-3C85-BA636D605E47}"/>
                </a:ext>
              </a:extLst>
            </p:cNvPr>
            <p:cNvSpPr/>
            <p:nvPr/>
          </p:nvSpPr>
          <p:spPr>
            <a:xfrm>
              <a:off x="1620998"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7DE6AD0-DAB0-DE23-079A-402C7FABA481}"/>
                </a:ext>
              </a:extLst>
            </p:cNvPr>
            <p:cNvSpPr/>
            <p:nvPr/>
          </p:nvSpPr>
          <p:spPr>
            <a:xfrm>
              <a:off x="1616657" y="2558170"/>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descr="A blue and black device with wires&#10;&#10;Description automatically generated">
            <a:extLst>
              <a:ext uri="{FF2B5EF4-FFF2-40B4-BE49-F238E27FC236}">
                <a16:creationId xmlns:a16="http://schemas.microsoft.com/office/drawing/2014/main" id="{AD82478C-83D5-9555-F113-7F99DC2F6BFA}"/>
              </a:ext>
            </a:extLst>
          </p:cNvPr>
          <p:cNvPicPr>
            <a:picLocks noChangeAspect="1"/>
          </p:cNvPicPr>
          <p:nvPr/>
        </p:nvPicPr>
        <p:blipFill rotWithShape="1">
          <a:blip r:embed="rId8"/>
          <a:srcRect l="9795" t="24609" r="10240" b="14016"/>
          <a:stretch/>
        </p:blipFill>
        <p:spPr>
          <a:xfrm>
            <a:off x="3684963" y="637251"/>
            <a:ext cx="828638" cy="635992"/>
          </a:xfrm>
          <a:prstGeom prst="rect">
            <a:avLst/>
          </a:prstGeom>
        </p:spPr>
      </p:pic>
      <p:sp>
        <p:nvSpPr>
          <p:cNvPr id="54" name="Freeform: Shape 53">
            <a:extLst>
              <a:ext uri="{FF2B5EF4-FFF2-40B4-BE49-F238E27FC236}">
                <a16:creationId xmlns:a16="http://schemas.microsoft.com/office/drawing/2014/main" id="{0432541E-7C8A-EA74-4F13-BA8AE12B0300}"/>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3C13966C-A09D-5422-0EEB-DEB7ED60C9B4}"/>
              </a:ext>
            </a:extLst>
          </p:cNvPr>
          <p:cNvGrpSpPr/>
          <p:nvPr/>
        </p:nvGrpSpPr>
        <p:grpSpPr>
          <a:xfrm rot="20892277" flipV="1">
            <a:off x="2820976" y="996494"/>
            <a:ext cx="1025174" cy="1221848"/>
            <a:chOff x="2914650" y="4841421"/>
            <a:chExt cx="1665514" cy="424543"/>
          </a:xfrm>
        </p:grpSpPr>
        <p:sp>
          <p:nvSpPr>
            <p:cNvPr id="58" name="Freeform: Shape 57">
              <a:extLst>
                <a:ext uri="{FF2B5EF4-FFF2-40B4-BE49-F238E27FC236}">
                  <a16:creationId xmlns:a16="http://schemas.microsoft.com/office/drawing/2014/main" id="{0A098EEB-1CC4-465C-862C-59FA35628BC2}"/>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A2D0BAC8-2D22-321B-005D-0043DCBA9B4F}"/>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1CAA4349-B71D-F297-472C-FDC1DA63E6C3}"/>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eform: Shape 54">
            <a:extLst>
              <a:ext uri="{FF2B5EF4-FFF2-40B4-BE49-F238E27FC236}">
                <a16:creationId xmlns:a16="http://schemas.microsoft.com/office/drawing/2014/main" id="{AEC1CB14-21B5-FD31-C817-359F1834A2A2}"/>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271F4F48-4C8F-9E4A-FBD4-4B12AE2EDFEC}"/>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32695884-59FE-26BA-F94E-65EE7E1B3490}"/>
              </a:ext>
            </a:extLst>
          </p:cNvPr>
          <p:cNvGrpSpPr/>
          <p:nvPr/>
        </p:nvGrpSpPr>
        <p:grpSpPr>
          <a:xfrm rot="402630">
            <a:off x="2608822" y="4797151"/>
            <a:ext cx="1262985" cy="419879"/>
            <a:chOff x="5243802" y="4859496"/>
            <a:chExt cx="2062065" cy="645738"/>
          </a:xfrm>
        </p:grpSpPr>
        <p:sp>
          <p:nvSpPr>
            <p:cNvPr id="63" name="Freeform: Shape 62">
              <a:extLst>
                <a:ext uri="{FF2B5EF4-FFF2-40B4-BE49-F238E27FC236}">
                  <a16:creationId xmlns:a16="http://schemas.microsoft.com/office/drawing/2014/main" id="{41C98423-098D-D547-CF75-1AB3DFD7B0E9}"/>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50D0F04-EF7B-1724-3CD6-9CDDB8674BD6}"/>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E41D3AC5-A0DD-36B1-8901-EBDDFAE8AC6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Flowchart: Connector 86">
            <a:extLst>
              <a:ext uri="{FF2B5EF4-FFF2-40B4-BE49-F238E27FC236}">
                <a16:creationId xmlns:a16="http://schemas.microsoft.com/office/drawing/2014/main" id="{9DFEA1A8-7191-AC53-2819-39E31D22072E}"/>
              </a:ext>
            </a:extLst>
          </p:cNvPr>
          <p:cNvSpPr/>
          <p:nvPr/>
        </p:nvSpPr>
        <p:spPr>
          <a:xfrm rot="18974392">
            <a:off x="10112320" y="3143314"/>
            <a:ext cx="95093" cy="11112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019AA69-C242-2B77-E4C5-C99EA2F30503}"/>
              </a:ext>
            </a:extLst>
          </p:cNvPr>
          <p:cNvGrpSpPr/>
          <p:nvPr/>
        </p:nvGrpSpPr>
        <p:grpSpPr>
          <a:xfrm>
            <a:off x="5958270" y="222775"/>
            <a:ext cx="953401" cy="2204375"/>
            <a:chOff x="5357516" y="387025"/>
            <a:chExt cx="1850752" cy="1830658"/>
          </a:xfrm>
        </p:grpSpPr>
        <p:sp>
          <p:nvSpPr>
            <p:cNvPr id="37" name="Freeform: Shape 36">
              <a:extLst>
                <a:ext uri="{FF2B5EF4-FFF2-40B4-BE49-F238E27FC236}">
                  <a16:creationId xmlns:a16="http://schemas.microsoft.com/office/drawing/2014/main" id="{62644F11-4D98-FA34-FA61-F04B0272D82D}"/>
                </a:ext>
              </a:extLst>
            </p:cNvPr>
            <p:cNvSpPr/>
            <p:nvPr/>
          </p:nvSpPr>
          <p:spPr>
            <a:xfrm>
              <a:off x="5357516"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D91F0D9-FC46-D747-9108-5A897A901B0E}"/>
                </a:ext>
              </a:extLst>
            </p:cNvPr>
            <p:cNvSpPr/>
            <p:nvPr/>
          </p:nvSpPr>
          <p:spPr>
            <a:xfrm>
              <a:off x="5361858"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3F1AF75-83A4-C237-E2C3-074725C24B30}"/>
                </a:ext>
              </a:extLst>
            </p:cNvPr>
            <p:cNvSpPr/>
            <p:nvPr/>
          </p:nvSpPr>
          <p:spPr>
            <a:xfrm>
              <a:off x="5366200"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58B35E6E-312A-2E2A-319E-0F73EBE433F9}"/>
              </a:ext>
            </a:extLst>
          </p:cNvPr>
          <p:cNvGrpSpPr/>
          <p:nvPr/>
        </p:nvGrpSpPr>
        <p:grpSpPr>
          <a:xfrm>
            <a:off x="6745770" y="2264316"/>
            <a:ext cx="246897" cy="228605"/>
            <a:chOff x="4050166" y="2888386"/>
            <a:chExt cx="317425" cy="290228"/>
          </a:xfrm>
        </p:grpSpPr>
        <p:sp>
          <p:nvSpPr>
            <p:cNvPr id="97" name="Flowchart: Connector 96">
              <a:extLst>
                <a:ext uri="{FF2B5EF4-FFF2-40B4-BE49-F238E27FC236}">
                  <a16:creationId xmlns:a16="http://schemas.microsoft.com/office/drawing/2014/main" id="{CE40A678-5D94-B3A2-9AC1-6DA1D500DC84}"/>
                </a:ext>
              </a:extLst>
            </p:cNvPr>
            <p:cNvSpPr/>
            <p:nvPr/>
          </p:nvSpPr>
          <p:spPr>
            <a:xfrm rot="18974392">
              <a:off x="4091610" y="2927850"/>
              <a:ext cx="236405"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34E6A797-8203-2FD1-C3E0-F7FB9660A486}"/>
                </a:ext>
              </a:extLst>
            </p:cNvPr>
            <p:cNvSpPr/>
            <p:nvPr/>
          </p:nvSpPr>
          <p:spPr>
            <a:xfrm rot="18974392">
              <a:off x="4050166" y="3015771"/>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D78DBD14-193C-1FDB-8FD0-26987B59A359}"/>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27F98024-F94C-63C9-821C-DC77C2FE5C2B}"/>
              </a:ext>
            </a:extLst>
          </p:cNvPr>
          <p:cNvGrpSpPr/>
          <p:nvPr/>
        </p:nvGrpSpPr>
        <p:grpSpPr>
          <a:xfrm>
            <a:off x="9046538" y="1035602"/>
            <a:ext cx="410761" cy="415167"/>
            <a:chOff x="2999671" y="2514770"/>
            <a:chExt cx="410761" cy="415167"/>
          </a:xfrm>
        </p:grpSpPr>
        <p:pic>
          <p:nvPicPr>
            <p:cNvPr id="108" name="Graphic 107" descr="Germ with solid fill">
              <a:extLst>
                <a:ext uri="{FF2B5EF4-FFF2-40B4-BE49-F238E27FC236}">
                  <a16:creationId xmlns:a16="http://schemas.microsoft.com/office/drawing/2014/main" id="{2A3F4E03-EF7F-1A7F-9C65-B86CD74819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58300" y="2514770"/>
              <a:ext cx="352132" cy="352132"/>
            </a:xfrm>
            <a:prstGeom prst="rect">
              <a:avLst/>
            </a:prstGeom>
          </p:spPr>
        </p:pic>
        <p:grpSp>
          <p:nvGrpSpPr>
            <p:cNvPr id="109" name="Group 108">
              <a:extLst>
                <a:ext uri="{FF2B5EF4-FFF2-40B4-BE49-F238E27FC236}">
                  <a16:creationId xmlns:a16="http://schemas.microsoft.com/office/drawing/2014/main" id="{D7E40CDE-B29B-AF69-F4B9-1FE5D521ADBD}"/>
                </a:ext>
              </a:extLst>
            </p:cNvPr>
            <p:cNvGrpSpPr/>
            <p:nvPr/>
          </p:nvGrpSpPr>
          <p:grpSpPr>
            <a:xfrm rot="19563587">
              <a:off x="2999671" y="2654255"/>
              <a:ext cx="314712" cy="275682"/>
              <a:chOff x="9260943" y="4430346"/>
              <a:chExt cx="279295" cy="292557"/>
            </a:xfrm>
          </p:grpSpPr>
          <p:grpSp>
            <p:nvGrpSpPr>
              <p:cNvPr id="110" name="Group 109">
                <a:extLst>
                  <a:ext uri="{FF2B5EF4-FFF2-40B4-BE49-F238E27FC236}">
                    <a16:creationId xmlns:a16="http://schemas.microsoft.com/office/drawing/2014/main" id="{F26C62A2-79A4-1995-29B2-E945F096A08F}"/>
                  </a:ext>
                </a:extLst>
              </p:cNvPr>
              <p:cNvGrpSpPr/>
              <p:nvPr/>
            </p:nvGrpSpPr>
            <p:grpSpPr>
              <a:xfrm>
                <a:off x="9260943" y="4471574"/>
                <a:ext cx="236012" cy="251329"/>
                <a:chOff x="9260943" y="4471574"/>
                <a:chExt cx="236012" cy="251329"/>
              </a:xfrm>
            </p:grpSpPr>
            <p:sp>
              <p:nvSpPr>
                <p:cNvPr id="112" name="Flowchart: Connector 111">
                  <a:extLst>
                    <a:ext uri="{FF2B5EF4-FFF2-40B4-BE49-F238E27FC236}">
                      <a16:creationId xmlns:a16="http://schemas.microsoft.com/office/drawing/2014/main" id="{B01A310A-8EDE-07B2-925D-E4D28F4AF41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F4EACAC9-F01D-1ED5-B1BE-772FE0BB489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Flowchart: Connector 110">
                <a:extLst>
                  <a:ext uri="{FF2B5EF4-FFF2-40B4-BE49-F238E27FC236}">
                    <a16:creationId xmlns:a16="http://schemas.microsoft.com/office/drawing/2014/main" id="{D9B38A56-B84C-1666-1F82-5460CBBFB616}"/>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 name="TextBox 124">
            <a:extLst>
              <a:ext uri="{FF2B5EF4-FFF2-40B4-BE49-F238E27FC236}">
                <a16:creationId xmlns:a16="http://schemas.microsoft.com/office/drawing/2014/main" id="{08586509-687E-D813-0956-FA70837D2C87}"/>
              </a:ext>
            </a:extLst>
          </p:cNvPr>
          <p:cNvSpPr txBox="1"/>
          <p:nvPr/>
        </p:nvSpPr>
        <p:spPr>
          <a:xfrm>
            <a:off x="7776923" y="3333281"/>
            <a:ext cx="1759352" cy="461665"/>
          </a:xfrm>
          <a:prstGeom prst="rect">
            <a:avLst/>
          </a:prstGeom>
          <a:noFill/>
        </p:spPr>
        <p:txBody>
          <a:bodyPr wrap="square" rtlCol="0">
            <a:spAutoFit/>
          </a:bodyPr>
          <a:lstStyle/>
          <a:p>
            <a:pPr algn="ctr"/>
            <a:r>
              <a:rPr lang="en-US" sz="2400">
                <a:solidFill>
                  <a:schemeClr val="accent1"/>
                </a:solidFill>
                <a:latin typeface="Arial" panose="020B0604020202020204" pitchFamily="34" charset="0"/>
                <a:cs typeface="Arial" panose="020B0604020202020204" pitchFamily="34" charset="0"/>
              </a:rPr>
              <a:t>RO System</a:t>
            </a:r>
          </a:p>
        </p:txBody>
      </p:sp>
      <p:sp>
        <p:nvSpPr>
          <p:cNvPr id="126" name="TextBox 125">
            <a:extLst>
              <a:ext uri="{FF2B5EF4-FFF2-40B4-BE49-F238E27FC236}">
                <a16:creationId xmlns:a16="http://schemas.microsoft.com/office/drawing/2014/main" id="{D63A0D80-6379-F9BF-F48D-479AE8A98D42}"/>
              </a:ext>
            </a:extLst>
          </p:cNvPr>
          <p:cNvSpPr txBox="1"/>
          <p:nvPr/>
        </p:nvSpPr>
        <p:spPr>
          <a:xfrm>
            <a:off x="4541309" y="1990748"/>
            <a:ext cx="2078598" cy="830997"/>
          </a:xfrm>
          <a:prstGeom prst="rect">
            <a:avLst/>
          </a:prstGeom>
          <a:noFill/>
        </p:spPr>
        <p:txBody>
          <a:bodyPr wrap="square" rtlCol="0">
            <a:spAutoFit/>
          </a:bodyPr>
          <a:lstStyle/>
          <a:p>
            <a:pPr algn="ctr"/>
            <a:r>
              <a:rPr lang="en-US" sz="2400">
                <a:solidFill>
                  <a:schemeClr val="accent1">
                    <a:lumMod val="40000"/>
                    <a:lumOff val="60000"/>
                  </a:schemeClr>
                </a:solidFill>
                <a:latin typeface="Arial" panose="020B0604020202020204" pitchFamily="34" charset="0"/>
                <a:cs typeface="Arial" panose="020B0604020202020204" pitchFamily="34" charset="0"/>
              </a:rPr>
              <a:t>Filtered</a:t>
            </a:r>
          </a:p>
          <a:p>
            <a:pPr algn="ctr"/>
            <a:r>
              <a:rPr lang="en-US" sz="2400">
                <a:solidFill>
                  <a:schemeClr val="accent1">
                    <a:lumMod val="40000"/>
                    <a:lumOff val="60000"/>
                  </a:schemeClr>
                </a:solidFill>
                <a:latin typeface="Arial" panose="020B0604020202020204" pitchFamily="34" charset="0"/>
                <a:cs typeface="Arial" panose="020B0604020202020204" pitchFamily="34" charset="0"/>
              </a:rPr>
              <a:t> Water Runoff</a:t>
            </a:r>
          </a:p>
        </p:txBody>
      </p:sp>
      <p:sp>
        <p:nvSpPr>
          <p:cNvPr id="131" name="TextBox 130">
            <a:extLst>
              <a:ext uri="{FF2B5EF4-FFF2-40B4-BE49-F238E27FC236}">
                <a16:creationId xmlns:a16="http://schemas.microsoft.com/office/drawing/2014/main" id="{B2605CD1-B25C-FA11-0B59-0F4201633372}"/>
              </a:ext>
            </a:extLst>
          </p:cNvPr>
          <p:cNvSpPr txBox="1"/>
          <p:nvPr/>
        </p:nvSpPr>
        <p:spPr>
          <a:xfrm>
            <a:off x="1910658" y="3006176"/>
            <a:ext cx="2125814"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Check Valves</a:t>
            </a:r>
          </a:p>
        </p:txBody>
      </p:sp>
      <p:sp>
        <p:nvSpPr>
          <p:cNvPr id="132" name="TextBox 131">
            <a:extLst>
              <a:ext uri="{FF2B5EF4-FFF2-40B4-BE49-F238E27FC236}">
                <a16:creationId xmlns:a16="http://schemas.microsoft.com/office/drawing/2014/main" id="{7420AF67-1358-3EA0-7233-49C07CE5C2B1}"/>
              </a:ext>
            </a:extLst>
          </p:cNvPr>
          <p:cNvSpPr txBox="1"/>
          <p:nvPr/>
        </p:nvSpPr>
        <p:spPr>
          <a:xfrm>
            <a:off x="3295236" y="1346199"/>
            <a:ext cx="14498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Primary Pump</a:t>
            </a:r>
          </a:p>
        </p:txBody>
      </p:sp>
      <p:sp>
        <p:nvSpPr>
          <p:cNvPr id="133" name="TextBox 132">
            <a:extLst>
              <a:ext uri="{FF2B5EF4-FFF2-40B4-BE49-F238E27FC236}">
                <a16:creationId xmlns:a16="http://schemas.microsoft.com/office/drawing/2014/main" id="{B32A1A37-DB28-A9D3-C0CC-4487600B57E6}"/>
              </a:ext>
            </a:extLst>
          </p:cNvPr>
          <p:cNvSpPr txBox="1"/>
          <p:nvPr/>
        </p:nvSpPr>
        <p:spPr>
          <a:xfrm>
            <a:off x="4861073" y="5456506"/>
            <a:ext cx="1870112" cy="461665"/>
          </a:xfrm>
          <a:prstGeom prst="rect">
            <a:avLst/>
          </a:prstGeom>
          <a:noFill/>
        </p:spPr>
        <p:txBody>
          <a:bodyPr wrap="square" rtlCol="0">
            <a:spAutoFit/>
          </a:bodyPr>
          <a:lstStyle/>
          <a:p>
            <a:pPr algn="ctr"/>
            <a:r>
              <a:rPr lang="en-US" sz="2400">
                <a:solidFill>
                  <a:schemeClr val="accent3">
                    <a:lumMod val="75000"/>
                  </a:schemeClr>
                </a:solidFill>
                <a:latin typeface="Arial" panose="020B0604020202020204" pitchFamily="34" charset="0"/>
                <a:cs typeface="Arial" panose="020B0604020202020204" pitchFamily="34" charset="0"/>
              </a:rPr>
              <a:t>CNT Filter</a:t>
            </a:r>
          </a:p>
        </p:txBody>
      </p:sp>
      <p:cxnSp>
        <p:nvCxnSpPr>
          <p:cNvPr id="2" name="Straight Arrow Connector 1">
            <a:extLst>
              <a:ext uri="{FF2B5EF4-FFF2-40B4-BE49-F238E27FC236}">
                <a16:creationId xmlns:a16="http://schemas.microsoft.com/office/drawing/2014/main" id="{08BACED9-E9AE-7A43-D5EA-1044A3A60844}"/>
              </a:ext>
            </a:extLst>
          </p:cNvPr>
          <p:cNvCxnSpPr>
            <a:cxnSpLocks/>
          </p:cNvCxnSpPr>
          <p:nvPr/>
        </p:nvCxnSpPr>
        <p:spPr>
          <a:xfrm flipH="1">
            <a:off x="6822069" y="988426"/>
            <a:ext cx="617295" cy="502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04109A4-3DF3-02F1-D5D3-A03F3A41B616}"/>
              </a:ext>
            </a:extLst>
          </p:cNvPr>
          <p:cNvCxnSpPr>
            <a:cxnSpLocks/>
          </p:cNvCxnSpPr>
          <p:nvPr/>
        </p:nvCxnSpPr>
        <p:spPr>
          <a:xfrm>
            <a:off x="5976060" y="4362723"/>
            <a:ext cx="720796" cy="464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456EE4-49C7-C940-F8C3-37D17C22EB11}"/>
              </a:ext>
            </a:extLst>
          </p:cNvPr>
          <p:cNvSpPr txBox="1"/>
          <p:nvPr/>
        </p:nvSpPr>
        <p:spPr>
          <a:xfrm>
            <a:off x="7471281" y="313683"/>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sp>
        <p:nvSpPr>
          <p:cNvPr id="32" name="TextBox 31">
            <a:extLst>
              <a:ext uri="{FF2B5EF4-FFF2-40B4-BE49-F238E27FC236}">
                <a16:creationId xmlns:a16="http://schemas.microsoft.com/office/drawing/2014/main" id="{75340DE5-AA83-79C8-B8EB-63229F1D4645}"/>
              </a:ext>
            </a:extLst>
          </p:cNvPr>
          <p:cNvSpPr txBox="1"/>
          <p:nvPr/>
        </p:nvSpPr>
        <p:spPr>
          <a:xfrm>
            <a:off x="5068108" y="3487542"/>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pic>
        <p:nvPicPr>
          <p:cNvPr id="52" name="Picture 51" descr="A black plastic connector with a nut&#10;&#10;Description automatically generated">
            <a:extLst>
              <a:ext uri="{FF2B5EF4-FFF2-40B4-BE49-F238E27FC236}">
                <a16:creationId xmlns:a16="http://schemas.microsoft.com/office/drawing/2014/main" id="{04CFFFC4-48AD-22B8-5018-3877B4E7005E}"/>
              </a:ext>
            </a:extLst>
          </p:cNvPr>
          <p:cNvPicPr>
            <a:picLocks noChangeAspect="1"/>
          </p:cNvPicPr>
          <p:nvPr/>
        </p:nvPicPr>
        <p:blipFill rotWithShape="1">
          <a:blip r:embed="rId7"/>
          <a:srcRect l="2360" t="6980" r="2664" b="7480"/>
          <a:stretch/>
        </p:blipFill>
        <p:spPr>
          <a:xfrm rot="9374087">
            <a:off x="2442071" y="4544227"/>
            <a:ext cx="457470" cy="412016"/>
          </a:xfrm>
          <a:prstGeom prst="rect">
            <a:avLst/>
          </a:prstGeom>
        </p:spPr>
      </p:pic>
      <p:grpSp>
        <p:nvGrpSpPr>
          <p:cNvPr id="47" name="Group 46">
            <a:extLst>
              <a:ext uri="{FF2B5EF4-FFF2-40B4-BE49-F238E27FC236}">
                <a16:creationId xmlns:a16="http://schemas.microsoft.com/office/drawing/2014/main" id="{23C984C9-33CD-2137-B2EA-F9025C221A73}"/>
              </a:ext>
            </a:extLst>
          </p:cNvPr>
          <p:cNvGrpSpPr/>
          <p:nvPr/>
        </p:nvGrpSpPr>
        <p:grpSpPr>
          <a:xfrm rot="871416">
            <a:off x="4436215" y="471562"/>
            <a:ext cx="1400511" cy="895889"/>
            <a:chOff x="2898475" y="411032"/>
            <a:chExt cx="2380891" cy="1935353"/>
          </a:xfrm>
        </p:grpSpPr>
        <p:sp>
          <p:nvSpPr>
            <p:cNvPr id="42" name="Freeform: Shape 41">
              <a:extLst>
                <a:ext uri="{FF2B5EF4-FFF2-40B4-BE49-F238E27FC236}">
                  <a16:creationId xmlns:a16="http://schemas.microsoft.com/office/drawing/2014/main" id="{C3562C0C-1C03-C23F-E0DE-0BB4B0948867}"/>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8A0E1EB-FEE2-232B-043C-298667F58128}"/>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C5CD46F-73F0-E7D4-B3A4-ACB85567C706}"/>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couple of white plastic containers with black caps&#10;&#10;Description automatically generated">
            <a:extLst>
              <a:ext uri="{FF2B5EF4-FFF2-40B4-BE49-F238E27FC236}">
                <a16:creationId xmlns:a16="http://schemas.microsoft.com/office/drawing/2014/main" id="{B91DEEB5-208B-B2A7-3359-6A8D6021FBA6}"/>
              </a:ext>
            </a:extLst>
          </p:cNvPr>
          <p:cNvPicPr>
            <a:picLocks noChangeAspect="1"/>
          </p:cNvPicPr>
          <p:nvPr/>
        </p:nvPicPr>
        <p:blipFill rotWithShape="1">
          <a:blip r:embed="rId3"/>
          <a:srcRect l="46689" t="15561" r="1913" b="17076"/>
          <a:stretch/>
        </p:blipFill>
        <p:spPr>
          <a:xfrm>
            <a:off x="3152598" y="5217030"/>
            <a:ext cx="919656" cy="1205345"/>
          </a:xfrm>
          <a:prstGeom prst="rect">
            <a:avLst/>
          </a:prstGeom>
        </p:spPr>
      </p:pic>
      <p:pic>
        <p:nvPicPr>
          <p:cNvPr id="29" name="Picture 28">
            <a:extLst>
              <a:ext uri="{FF2B5EF4-FFF2-40B4-BE49-F238E27FC236}">
                <a16:creationId xmlns:a16="http://schemas.microsoft.com/office/drawing/2014/main" id="{0DC032F6-47B3-7BBD-F30B-A6FE45D0EAA0}"/>
              </a:ext>
            </a:extLst>
          </p:cNvPr>
          <p:cNvPicPr>
            <a:picLocks noChangeAspect="1"/>
          </p:cNvPicPr>
          <p:nvPr/>
        </p:nvPicPr>
        <p:blipFill>
          <a:blip r:embed="rId11"/>
          <a:stretch>
            <a:fillRect/>
          </a:stretch>
        </p:blipFill>
        <p:spPr>
          <a:xfrm>
            <a:off x="5032047" y="4844888"/>
            <a:ext cx="1117920" cy="665092"/>
          </a:xfrm>
          <a:prstGeom prst="rect">
            <a:avLst/>
          </a:prstGeom>
        </p:spPr>
      </p:pic>
      <p:grpSp>
        <p:nvGrpSpPr>
          <p:cNvPr id="75" name="Group 74">
            <a:extLst>
              <a:ext uri="{FF2B5EF4-FFF2-40B4-BE49-F238E27FC236}">
                <a16:creationId xmlns:a16="http://schemas.microsoft.com/office/drawing/2014/main" id="{C1CC4C6E-CC4F-FB61-D2D1-3089C1C5786E}"/>
              </a:ext>
            </a:extLst>
          </p:cNvPr>
          <p:cNvGrpSpPr/>
          <p:nvPr/>
        </p:nvGrpSpPr>
        <p:grpSpPr>
          <a:xfrm rot="782240">
            <a:off x="6117104" y="4637133"/>
            <a:ext cx="1004435" cy="696401"/>
            <a:chOff x="8621612" y="3876085"/>
            <a:chExt cx="105812" cy="457200"/>
          </a:xfrm>
        </p:grpSpPr>
        <p:sp>
          <p:nvSpPr>
            <p:cNvPr id="72" name="Freeform: Shape 71">
              <a:extLst>
                <a:ext uri="{FF2B5EF4-FFF2-40B4-BE49-F238E27FC236}">
                  <a16:creationId xmlns:a16="http://schemas.microsoft.com/office/drawing/2014/main" id="{02A6F94A-815D-BCDF-E872-A8A17AD581AC}"/>
                </a:ext>
              </a:extLst>
            </p:cNvPr>
            <p:cNvSpPr/>
            <p:nvPr/>
          </p:nvSpPr>
          <p:spPr>
            <a:xfrm>
              <a:off x="8622065"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199DB5A-F006-C076-84A9-924701EFBEF9}"/>
                </a:ext>
              </a:extLst>
            </p:cNvPr>
            <p:cNvSpPr/>
            <p:nvPr/>
          </p:nvSpPr>
          <p:spPr>
            <a:xfrm>
              <a:off x="8621841"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B3129BC-BABE-96A8-9A0A-7E4EB78ED90F}"/>
                </a:ext>
              </a:extLst>
            </p:cNvPr>
            <p:cNvSpPr/>
            <p:nvPr/>
          </p:nvSpPr>
          <p:spPr>
            <a:xfrm>
              <a:off x="8621612"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couple of white plastic containers with black caps&#10;&#10;Description automatically generated">
            <a:extLst>
              <a:ext uri="{FF2B5EF4-FFF2-40B4-BE49-F238E27FC236}">
                <a16:creationId xmlns:a16="http://schemas.microsoft.com/office/drawing/2014/main" id="{656C4CB3-2EF8-2581-3465-80938AB1BD41}"/>
              </a:ext>
            </a:extLst>
          </p:cNvPr>
          <p:cNvPicPr>
            <a:picLocks noChangeAspect="1"/>
          </p:cNvPicPr>
          <p:nvPr/>
        </p:nvPicPr>
        <p:blipFill rotWithShape="1">
          <a:blip r:embed="rId3"/>
          <a:srcRect l="46689" t="15561" r="1913" b="17076"/>
          <a:stretch/>
        </p:blipFill>
        <p:spPr>
          <a:xfrm>
            <a:off x="5323065" y="703949"/>
            <a:ext cx="919656" cy="1205345"/>
          </a:xfrm>
          <a:prstGeom prst="rect">
            <a:avLst/>
          </a:prstGeom>
        </p:spPr>
      </p:pic>
      <p:sp>
        <p:nvSpPr>
          <p:cNvPr id="28" name="TextBox 27">
            <a:extLst>
              <a:ext uri="{FF2B5EF4-FFF2-40B4-BE49-F238E27FC236}">
                <a16:creationId xmlns:a16="http://schemas.microsoft.com/office/drawing/2014/main" id="{AE53CAFD-98FB-6B43-05B1-CB1208C9D91B}"/>
              </a:ext>
            </a:extLst>
          </p:cNvPr>
          <p:cNvSpPr txBox="1"/>
          <p:nvPr/>
        </p:nvSpPr>
        <p:spPr>
          <a:xfrm>
            <a:off x="1197967" y="5219537"/>
            <a:ext cx="2115962"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Spent Dialysate Runoff</a:t>
            </a:r>
          </a:p>
        </p:txBody>
      </p:sp>
      <p:sp>
        <p:nvSpPr>
          <p:cNvPr id="80" name="Text Placeholder 6">
            <a:extLst>
              <a:ext uri="{FF2B5EF4-FFF2-40B4-BE49-F238E27FC236}">
                <a16:creationId xmlns:a16="http://schemas.microsoft.com/office/drawing/2014/main" id="{5D76E3A4-E7FB-101A-D57D-C84DCE3F6AD4}"/>
              </a:ext>
            </a:extLst>
          </p:cNvPr>
          <p:cNvSpPr txBox="1">
            <a:spLocks/>
          </p:cNvSpPr>
          <p:nvPr/>
        </p:nvSpPr>
        <p:spPr>
          <a:xfrm>
            <a:off x="10627435" y="25864"/>
            <a:ext cx="1686101" cy="39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latin typeface="Arial" panose="020B0604020202020204" pitchFamily="34" charset="0"/>
                <a:cs typeface="Arial" panose="020B0604020202020204" pitchFamily="34" charset="0"/>
              </a:rPr>
              <a:t>Lily Thompson</a:t>
            </a:r>
          </a:p>
        </p:txBody>
      </p:sp>
    </p:spTree>
    <p:extLst>
      <p:ext uri="{BB962C8B-B14F-4D97-AF65-F5344CB8AC3E}">
        <p14:creationId xmlns:p14="http://schemas.microsoft.com/office/powerpoint/2010/main" val="16009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3 0.00417 L -0.01081 -0.05255 L -0.01432 -0.16134 L -0.02721 -0.27037 L -0.04622 -0.30695 L -0.0651 -0.31458 L -0.07812 -0.27639 L -0.07383 -0.23958 L -0.10052 -0.25347 L -0.12292 -0.25347 L -0.15052 -0.22732 L -0.18672 -0.19375 L -0.20833 -0.17824 L -0.222 -0.17986 " pathEditMode="relative" ptsTypes="AAAAAAAAAAAAAA">
                                      <p:cBhvr>
                                        <p:cTn id="6" dur="5000" fill="hold"/>
                                        <p:tgtEl>
                                          <p:spTgt spid="9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2582 -0.2088 L -0.27721 -0.18889 L -0.30651 -0.16597 L -0.32292 -0.12778 L -0.32903 -0.05093 L -0.32474 -0.00208 L -0.36263 0.05324 L -0.38672 0.08079 L -0.42305 0.09468 L -0.44622 0.10694 " pathEditMode="relative" ptsTypes="AAAAAAAAAA">
                                      <p:cBhvr>
                                        <p:cTn id="10" dur="3000" fill="hold"/>
                                        <p:tgtEl>
                                          <p:spTgt spid="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device with wires&#10;&#10;Description automatically generated">
            <a:extLst>
              <a:ext uri="{FF2B5EF4-FFF2-40B4-BE49-F238E27FC236}">
                <a16:creationId xmlns:a16="http://schemas.microsoft.com/office/drawing/2014/main" id="{1A894B13-611D-000B-2935-4ABC79AAD3F3}"/>
              </a:ext>
            </a:extLst>
          </p:cNvPr>
          <p:cNvPicPr>
            <a:picLocks noChangeAspect="1"/>
          </p:cNvPicPr>
          <p:nvPr/>
        </p:nvPicPr>
        <p:blipFill rotWithShape="1">
          <a:blip r:embed="rId3"/>
          <a:srcRect t="6390" b="1506"/>
          <a:stretch/>
        </p:blipFill>
        <p:spPr>
          <a:xfrm>
            <a:off x="1341226" y="1250877"/>
            <a:ext cx="2562671" cy="2360311"/>
          </a:xfrm>
          <a:prstGeom prst="rect">
            <a:avLst/>
          </a:prstGeom>
          <a:noFill/>
        </p:spPr>
      </p:pic>
      <p:sp>
        <p:nvSpPr>
          <p:cNvPr id="22" name="Footer Placeholder 3">
            <a:extLst>
              <a:ext uri="{FF2B5EF4-FFF2-40B4-BE49-F238E27FC236}">
                <a16:creationId xmlns:a16="http://schemas.microsoft.com/office/drawing/2014/main" id="{ACD8F0A6-A824-A11B-7136-49438292CE68}"/>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C09D46E3-557C-115F-E8E8-54CB7C8710B4}"/>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18</a:t>
            </a:fld>
            <a:endParaRPr lang="en-US"/>
          </a:p>
        </p:txBody>
      </p:sp>
      <p:sp>
        <p:nvSpPr>
          <p:cNvPr id="13" name="Title 1">
            <a:extLst>
              <a:ext uri="{FF2B5EF4-FFF2-40B4-BE49-F238E27FC236}">
                <a16:creationId xmlns:a16="http://schemas.microsoft.com/office/drawing/2014/main" id="{1B5FB258-AAB6-C1C7-A381-5BCED0EEE280}"/>
              </a:ext>
            </a:extLst>
          </p:cNvPr>
          <p:cNvSpPr>
            <a:spLocks noGrp="1"/>
          </p:cNvSpPr>
          <p:nvPr>
            <p:ph type="title"/>
          </p:nvPr>
        </p:nvSpPr>
        <p:spPr>
          <a:xfrm>
            <a:off x="533400" y="457200"/>
            <a:ext cx="9601200" cy="960276"/>
          </a:xfrm>
        </p:spPr>
        <p:txBody>
          <a:bodyPr anchor="b">
            <a:normAutofit/>
          </a:bodyPr>
          <a:lstStyle/>
          <a:p>
            <a:r>
              <a:rPr lang="en-US"/>
              <a:t>Primary Pump</a:t>
            </a:r>
          </a:p>
        </p:txBody>
      </p:sp>
      <p:sp>
        <p:nvSpPr>
          <p:cNvPr id="4" name="Text Placeholder 6">
            <a:extLst>
              <a:ext uri="{FF2B5EF4-FFF2-40B4-BE49-F238E27FC236}">
                <a16:creationId xmlns:a16="http://schemas.microsoft.com/office/drawing/2014/main" id="{60E8FA59-8F87-1C6E-2AE4-E5964D262399}"/>
              </a:ext>
            </a:extLst>
          </p:cNvPr>
          <p:cNvSpPr txBox="1">
            <a:spLocks/>
          </p:cNvSpPr>
          <p:nvPr/>
        </p:nvSpPr>
        <p:spPr>
          <a:xfrm>
            <a:off x="10611003" y="0"/>
            <a:ext cx="1580997" cy="299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latin typeface="Arial" panose="020B0604020202020204" pitchFamily="34" charset="0"/>
                <a:cs typeface="Arial" panose="020B0604020202020204" pitchFamily="34" charset="0"/>
              </a:rPr>
              <a:t>Lily Thompson</a:t>
            </a:r>
          </a:p>
        </p:txBody>
      </p:sp>
      <p:graphicFrame>
        <p:nvGraphicFramePr>
          <p:cNvPr id="2" name="Diagram 1">
            <a:extLst>
              <a:ext uri="{FF2B5EF4-FFF2-40B4-BE49-F238E27FC236}">
                <a16:creationId xmlns:a16="http://schemas.microsoft.com/office/drawing/2014/main" id="{5B30FEFC-C397-9710-932D-09A263FE73DF}"/>
              </a:ext>
            </a:extLst>
          </p:cNvPr>
          <p:cNvGraphicFramePr/>
          <p:nvPr>
            <p:extLst>
              <p:ext uri="{D42A27DB-BD31-4B8C-83A1-F6EECF244321}">
                <p14:modId xmlns:p14="http://schemas.microsoft.com/office/powerpoint/2010/main" val="890795335"/>
              </p:ext>
            </p:extLst>
          </p:nvPr>
        </p:nvGraphicFramePr>
        <p:xfrm>
          <a:off x="5620813" y="1099517"/>
          <a:ext cx="4625493" cy="5002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7" name="Group 56">
            <a:extLst>
              <a:ext uri="{FF2B5EF4-FFF2-40B4-BE49-F238E27FC236}">
                <a16:creationId xmlns:a16="http://schemas.microsoft.com/office/drawing/2014/main" id="{10B77A79-D980-9D8E-688C-9D7ADA09B798}"/>
              </a:ext>
            </a:extLst>
          </p:cNvPr>
          <p:cNvGrpSpPr/>
          <p:nvPr/>
        </p:nvGrpSpPr>
        <p:grpSpPr>
          <a:xfrm>
            <a:off x="768746" y="3657157"/>
            <a:ext cx="3980906" cy="2605169"/>
            <a:chOff x="932427" y="556591"/>
            <a:chExt cx="9046460" cy="5676855"/>
          </a:xfrm>
        </p:grpSpPr>
        <p:pic>
          <p:nvPicPr>
            <p:cNvPr id="58" name="Picture 2" descr="How to connect flame sensor to Arduino MEGA 2560 - Sensors - Arduino Forum">
              <a:extLst>
                <a:ext uri="{FF2B5EF4-FFF2-40B4-BE49-F238E27FC236}">
                  <a16:creationId xmlns:a16="http://schemas.microsoft.com/office/drawing/2014/main" id="{AF25111A-4751-AA7C-58E6-B1336BDE4E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799" r="2837"/>
            <a:stretch/>
          </p:blipFill>
          <p:spPr bwMode="auto">
            <a:xfrm>
              <a:off x="4539606" y="748071"/>
              <a:ext cx="5439281" cy="2643229"/>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9" name="AutoShape 8" descr="Confused about New Part Fab - parts help - fritzing forum">
              <a:extLst>
                <a:ext uri="{FF2B5EF4-FFF2-40B4-BE49-F238E27FC236}">
                  <a16:creationId xmlns:a16="http://schemas.microsoft.com/office/drawing/2014/main" id="{7AC25F50-B696-89E9-DD0F-DA7BEFF359DF}"/>
                </a:ext>
              </a:extLst>
            </p:cNvPr>
            <p:cNvSpPr>
              <a:spLocks noChangeAspect="1" noChangeArrowheads="1"/>
            </p:cNvSpPr>
            <p:nvPr/>
          </p:nvSpPr>
          <p:spPr bwMode="auto">
            <a:xfrm>
              <a:off x="6529917" y="4237565"/>
              <a:ext cx="306712" cy="28900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 name="Picture 59">
              <a:extLst>
                <a:ext uri="{FF2B5EF4-FFF2-40B4-BE49-F238E27FC236}">
                  <a16:creationId xmlns:a16="http://schemas.microsoft.com/office/drawing/2014/main" id="{ABB6F53F-365A-B98D-34A1-72B948C17A1D}"/>
                </a:ext>
              </a:extLst>
            </p:cNvPr>
            <p:cNvPicPr>
              <a:picLocks noChangeAspect="1"/>
            </p:cNvPicPr>
            <p:nvPr/>
          </p:nvPicPr>
          <p:blipFill rotWithShape="1">
            <a:blip r:embed="rId10"/>
            <a:srcRect t="1518" b="687"/>
            <a:stretch/>
          </p:blipFill>
          <p:spPr>
            <a:xfrm>
              <a:off x="932427" y="2303258"/>
              <a:ext cx="2928564" cy="2798572"/>
            </a:xfrm>
            <a:prstGeom prst="rect">
              <a:avLst/>
            </a:prstGeom>
            <a:ln w="19050">
              <a:solidFill>
                <a:schemeClr val="bg1"/>
              </a:solidFill>
            </a:ln>
          </p:spPr>
        </p:pic>
        <p:pic>
          <p:nvPicPr>
            <p:cNvPr id="61" name="Picture 60">
              <a:extLst>
                <a:ext uri="{FF2B5EF4-FFF2-40B4-BE49-F238E27FC236}">
                  <a16:creationId xmlns:a16="http://schemas.microsoft.com/office/drawing/2014/main" id="{AD4837DC-2FAE-8A70-3498-E1FD3BD85FB0}"/>
                </a:ext>
              </a:extLst>
            </p:cNvPr>
            <p:cNvPicPr>
              <a:picLocks noChangeAspect="1"/>
            </p:cNvPicPr>
            <p:nvPr/>
          </p:nvPicPr>
          <p:blipFill rotWithShape="1">
            <a:blip r:embed="rId11"/>
            <a:srcRect l="-1" r="1518"/>
            <a:stretch/>
          </p:blipFill>
          <p:spPr>
            <a:xfrm>
              <a:off x="5585355" y="3910742"/>
              <a:ext cx="3347784" cy="2095271"/>
            </a:xfrm>
            <a:prstGeom prst="rect">
              <a:avLst/>
            </a:prstGeom>
            <a:ln w="19050">
              <a:solidFill>
                <a:schemeClr val="bg1"/>
              </a:solidFill>
            </a:ln>
          </p:spPr>
        </p:pic>
        <p:cxnSp>
          <p:nvCxnSpPr>
            <p:cNvPr id="62" name="Straight Connector 61">
              <a:extLst>
                <a:ext uri="{FF2B5EF4-FFF2-40B4-BE49-F238E27FC236}">
                  <a16:creationId xmlns:a16="http://schemas.microsoft.com/office/drawing/2014/main" id="{567C1538-5B3D-C2E7-1A15-2406F75D537F}"/>
                </a:ext>
              </a:extLst>
            </p:cNvPr>
            <p:cNvCxnSpPr>
              <a:cxnSpLocks/>
            </p:cNvCxnSpPr>
            <p:nvPr/>
          </p:nvCxnSpPr>
          <p:spPr>
            <a:xfrm>
              <a:off x="3815310" y="2956920"/>
              <a:ext cx="3067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6521C4E-1C64-8408-A85A-CD81270AFB69}"/>
                </a:ext>
              </a:extLst>
            </p:cNvPr>
            <p:cNvCxnSpPr>
              <a:cxnSpLocks/>
            </p:cNvCxnSpPr>
            <p:nvPr/>
          </p:nvCxnSpPr>
          <p:spPr>
            <a:xfrm>
              <a:off x="3815310" y="3242847"/>
              <a:ext cx="3067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E696F71-C8FF-E6F4-DB08-0C06DD261B3A}"/>
                </a:ext>
              </a:extLst>
            </p:cNvPr>
            <p:cNvCxnSpPr>
              <a:cxnSpLocks/>
            </p:cNvCxnSpPr>
            <p:nvPr/>
          </p:nvCxnSpPr>
          <p:spPr>
            <a:xfrm>
              <a:off x="3815310" y="3546154"/>
              <a:ext cx="3067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67F7661-C76B-F758-7166-6E6C3E39409D}"/>
                </a:ext>
              </a:extLst>
            </p:cNvPr>
            <p:cNvCxnSpPr>
              <a:cxnSpLocks/>
            </p:cNvCxnSpPr>
            <p:nvPr/>
          </p:nvCxnSpPr>
          <p:spPr>
            <a:xfrm flipV="1">
              <a:off x="4122022" y="2934625"/>
              <a:ext cx="0" cy="6164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C056CBA-0CEA-AAE4-A9B5-D09D47EE2F20}"/>
                </a:ext>
              </a:extLst>
            </p:cNvPr>
            <p:cNvCxnSpPr>
              <a:cxnSpLocks/>
            </p:cNvCxnSpPr>
            <p:nvPr/>
          </p:nvCxnSpPr>
          <p:spPr>
            <a:xfrm flipV="1">
              <a:off x="6927546" y="3196538"/>
              <a:ext cx="0" cy="368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6B29D48-4315-2DC2-6003-00007C8675C0}"/>
                </a:ext>
              </a:extLst>
            </p:cNvPr>
            <p:cNvCxnSpPr>
              <a:cxnSpLocks/>
            </p:cNvCxnSpPr>
            <p:nvPr/>
          </p:nvCxnSpPr>
          <p:spPr>
            <a:xfrm>
              <a:off x="4122022" y="3546154"/>
              <a:ext cx="28055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7A1781C-E025-9C35-678E-ED0BAB8223B0}"/>
                </a:ext>
              </a:extLst>
            </p:cNvPr>
            <p:cNvCxnSpPr>
              <a:cxnSpLocks/>
            </p:cNvCxnSpPr>
            <p:nvPr/>
          </p:nvCxnSpPr>
          <p:spPr>
            <a:xfrm>
              <a:off x="3815310" y="3101421"/>
              <a:ext cx="47390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A59936A-15B8-00E7-888D-9EB6ACC40C20}"/>
                </a:ext>
              </a:extLst>
            </p:cNvPr>
            <p:cNvCxnSpPr>
              <a:cxnSpLocks/>
            </p:cNvCxnSpPr>
            <p:nvPr/>
          </p:nvCxnSpPr>
          <p:spPr>
            <a:xfrm flipV="1">
              <a:off x="4289217" y="656126"/>
              <a:ext cx="0" cy="244529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5FFA565-08F3-33A0-75F8-D394D642C56A}"/>
                </a:ext>
              </a:extLst>
            </p:cNvPr>
            <p:cNvCxnSpPr>
              <a:cxnSpLocks/>
            </p:cNvCxnSpPr>
            <p:nvPr/>
          </p:nvCxnSpPr>
          <p:spPr>
            <a:xfrm>
              <a:off x="4289217" y="652925"/>
              <a:ext cx="2717806" cy="32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7D31A64-7667-A84D-CF10-E42CC0DF8E6F}"/>
                </a:ext>
              </a:extLst>
            </p:cNvPr>
            <p:cNvCxnSpPr>
              <a:cxnSpLocks/>
            </p:cNvCxnSpPr>
            <p:nvPr/>
          </p:nvCxnSpPr>
          <p:spPr>
            <a:xfrm>
              <a:off x="6981295" y="652925"/>
              <a:ext cx="0" cy="30825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1C0339C-604D-C000-E92C-984B083CE195}"/>
                </a:ext>
              </a:extLst>
            </p:cNvPr>
            <p:cNvCxnSpPr>
              <a:cxnSpLocks/>
            </p:cNvCxnSpPr>
            <p:nvPr/>
          </p:nvCxnSpPr>
          <p:spPr>
            <a:xfrm>
              <a:off x="3815310" y="3401652"/>
              <a:ext cx="378185"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3091584-4429-3FBA-494C-2351C880CE90}"/>
                </a:ext>
              </a:extLst>
            </p:cNvPr>
            <p:cNvCxnSpPr>
              <a:cxnSpLocks/>
            </p:cNvCxnSpPr>
            <p:nvPr/>
          </p:nvCxnSpPr>
          <p:spPr>
            <a:xfrm flipV="1">
              <a:off x="4193496" y="559791"/>
              <a:ext cx="0" cy="283150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5F41D3-E8DF-018A-1658-5D0F86666CFF}"/>
                </a:ext>
              </a:extLst>
            </p:cNvPr>
            <p:cNvCxnSpPr>
              <a:cxnSpLocks/>
            </p:cNvCxnSpPr>
            <p:nvPr/>
          </p:nvCxnSpPr>
          <p:spPr>
            <a:xfrm>
              <a:off x="4193496" y="556591"/>
              <a:ext cx="3595940" cy="992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8271BC9-EAFA-7ECE-E50F-A6A29215CCDB}"/>
                </a:ext>
              </a:extLst>
            </p:cNvPr>
            <p:cNvCxnSpPr>
              <a:cxnSpLocks/>
            </p:cNvCxnSpPr>
            <p:nvPr/>
          </p:nvCxnSpPr>
          <p:spPr>
            <a:xfrm>
              <a:off x="7789436" y="573890"/>
              <a:ext cx="0" cy="38729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C7D86E0-EAA6-8AE8-C4C9-256B65D1CBE2}"/>
                </a:ext>
              </a:extLst>
            </p:cNvPr>
            <p:cNvCxnSpPr>
              <a:cxnSpLocks/>
            </p:cNvCxnSpPr>
            <p:nvPr/>
          </p:nvCxnSpPr>
          <p:spPr>
            <a:xfrm>
              <a:off x="3805969" y="3702545"/>
              <a:ext cx="616724"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F3F667F-0D54-D687-3681-05C9DA34FBDD}"/>
                </a:ext>
              </a:extLst>
            </p:cNvPr>
            <p:cNvCxnSpPr>
              <a:cxnSpLocks/>
            </p:cNvCxnSpPr>
            <p:nvPr/>
          </p:nvCxnSpPr>
          <p:spPr>
            <a:xfrm flipV="1">
              <a:off x="4422693" y="748071"/>
              <a:ext cx="0" cy="2954474"/>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CBB3FC5-8D08-7F0F-F642-9309F60ABCC8}"/>
                </a:ext>
              </a:extLst>
            </p:cNvPr>
            <p:cNvCxnSpPr>
              <a:cxnSpLocks/>
            </p:cNvCxnSpPr>
            <p:nvPr/>
          </p:nvCxnSpPr>
          <p:spPr>
            <a:xfrm>
              <a:off x="4422693" y="765936"/>
              <a:ext cx="3004639" cy="160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FD78116-87CC-ACFD-C39F-13B51E1831B3}"/>
                </a:ext>
              </a:extLst>
            </p:cNvPr>
            <p:cNvCxnSpPr>
              <a:cxnSpLocks/>
            </p:cNvCxnSpPr>
            <p:nvPr/>
          </p:nvCxnSpPr>
          <p:spPr>
            <a:xfrm flipV="1">
              <a:off x="7433011" y="765936"/>
              <a:ext cx="0" cy="19524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8EBEFAB-359B-BBE7-0790-6286CF0A0B2C}"/>
                </a:ext>
              </a:extLst>
            </p:cNvPr>
            <p:cNvCxnSpPr>
              <a:cxnSpLocks/>
            </p:cNvCxnSpPr>
            <p:nvPr/>
          </p:nvCxnSpPr>
          <p:spPr>
            <a:xfrm>
              <a:off x="4786204" y="4655183"/>
              <a:ext cx="1046941"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884810B-31F4-E1C7-0C0F-6C0848BF51E5}"/>
                </a:ext>
              </a:extLst>
            </p:cNvPr>
            <p:cNvCxnSpPr>
              <a:cxnSpLocks/>
            </p:cNvCxnSpPr>
            <p:nvPr/>
          </p:nvCxnSpPr>
          <p:spPr>
            <a:xfrm>
              <a:off x="4712365" y="4879964"/>
              <a:ext cx="11207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6116A68-A0D9-7123-F4B5-5723B8220FDD}"/>
                </a:ext>
              </a:extLst>
            </p:cNvPr>
            <p:cNvCxnSpPr>
              <a:cxnSpLocks/>
            </p:cNvCxnSpPr>
            <p:nvPr/>
          </p:nvCxnSpPr>
          <p:spPr>
            <a:xfrm>
              <a:off x="4638528" y="5008410"/>
              <a:ext cx="119461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E651C7-40F6-B95D-BA97-F275AD5D916C}"/>
                </a:ext>
              </a:extLst>
            </p:cNvPr>
            <p:cNvCxnSpPr>
              <a:cxnSpLocks/>
            </p:cNvCxnSpPr>
            <p:nvPr/>
          </p:nvCxnSpPr>
          <p:spPr>
            <a:xfrm>
              <a:off x="4539606" y="5233189"/>
              <a:ext cx="1293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E345B0B-DA04-3B11-572F-E288D72CA346}"/>
                </a:ext>
              </a:extLst>
            </p:cNvPr>
            <p:cNvCxnSpPr>
              <a:cxnSpLocks/>
            </p:cNvCxnSpPr>
            <p:nvPr/>
          </p:nvCxnSpPr>
          <p:spPr>
            <a:xfrm>
              <a:off x="4786204" y="3848536"/>
              <a:ext cx="0" cy="82104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5C43808-6BC2-7DD8-EB19-9B52BAC5CDCA}"/>
                </a:ext>
              </a:extLst>
            </p:cNvPr>
            <p:cNvCxnSpPr>
              <a:cxnSpLocks/>
            </p:cNvCxnSpPr>
            <p:nvPr/>
          </p:nvCxnSpPr>
          <p:spPr>
            <a:xfrm>
              <a:off x="3805969" y="3848536"/>
              <a:ext cx="980235" cy="3377"/>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DB0BE63-E543-9571-133C-0483438D8FDA}"/>
                </a:ext>
              </a:extLst>
            </p:cNvPr>
            <p:cNvCxnSpPr>
              <a:cxnSpLocks/>
            </p:cNvCxnSpPr>
            <p:nvPr/>
          </p:nvCxnSpPr>
          <p:spPr>
            <a:xfrm>
              <a:off x="4712365" y="3987686"/>
              <a:ext cx="0" cy="8922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09C4DA8-B188-278C-8122-B5219D6166DE}"/>
                </a:ext>
              </a:extLst>
            </p:cNvPr>
            <p:cNvCxnSpPr>
              <a:cxnSpLocks/>
            </p:cNvCxnSpPr>
            <p:nvPr/>
          </p:nvCxnSpPr>
          <p:spPr>
            <a:xfrm>
              <a:off x="3805969" y="3996899"/>
              <a:ext cx="9063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EF5321A-0511-C477-50B5-96B3D093387F}"/>
                </a:ext>
              </a:extLst>
            </p:cNvPr>
            <p:cNvCxnSpPr>
              <a:cxnSpLocks/>
            </p:cNvCxnSpPr>
            <p:nvPr/>
          </p:nvCxnSpPr>
          <p:spPr>
            <a:xfrm>
              <a:off x="4638528" y="4142892"/>
              <a:ext cx="0" cy="86402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151523C-81EE-21A4-D96F-87CCE58BF2DF}"/>
                </a:ext>
              </a:extLst>
            </p:cNvPr>
            <p:cNvCxnSpPr>
              <a:cxnSpLocks/>
            </p:cNvCxnSpPr>
            <p:nvPr/>
          </p:nvCxnSpPr>
          <p:spPr>
            <a:xfrm>
              <a:off x="3805969" y="4136049"/>
              <a:ext cx="84360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1D1C945-3FB2-2096-6D2B-1EA1FF931274}"/>
                </a:ext>
              </a:extLst>
            </p:cNvPr>
            <p:cNvCxnSpPr>
              <a:cxnSpLocks/>
            </p:cNvCxnSpPr>
            <p:nvPr/>
          </p:nvCxnSpPr>
          <p:spPr>
            <a:xfrm>
              <a:off x="4539606" y="4314153"/>
              <a:ext cx="0" cy="9190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09DC0E7-3B6E-1A5B-F52B-0587F64D81C4}"/>
                </a:ext>
              </a:extLst>
            </p:cNvPr>
            <p:cNvCxnSpPr>
              <a:cxnSpLocks/>
            </p:cNvCxnSpPr>
            <p:nvPr/>
          </p:nvCxnSpPr>
          <p:spPr>
            <a:xfrm>
              <a:off x="3815310" y="4301958"/>
              <a:ext cx="724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EE49459-2949-63C8-AD05-B8503ED2C303}"/>
                </a:ext>
              </a:extLst>
            </p:cNvPr>
            <p:cNvCxnSpPr>
              <a:cxnSpLocks/>
            </p:cNvCxnSpPr>
            <p:nvPr/>
          </p:nvCxnSpPr>
          <p:spPr>
            <a:xfrm>
              <a:off x="3815310" y="4472619"/>
              <a:ext cx="4124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4ED319F-E5DC-D46B-7192-A0EB81DE3A84}"/>
                </a:ext>
              </a:extLst>
            </p:cNvPr>
            <p:cNvCxnSpPr>
              <a:cxnSpLocks/>
            </p:cNvCxnSpPr>
            <p:nvPr/>
          </p:nvCxnSpPr>
          <p:spPr>
            <a:xfrm>
              <a:off x="3815309" y="4612069"/>
              <a:ext cx="3621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EAD159A-831E-E426-898E-20BA45930FDC}"/>
                </a:ext>
              </a:extLst>
            </p:cNvPr>
            <p:cNvCxnSpPr>
              <a:cxnSpLocks/>
            </p:cNvCxnSpPr>
            <p:nvPr/>
          </p:nvCxnSpPr>
          <p:spPr>
            <a:xfrm>
              <a:off x="4227770" y="4472619"/>
              <a:ext cx="0" cy="970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7065B4C-6C66-89E5-F6BB-6ACF16B955C0}"/>
                </a:ext>
              </a:extLst>
            </p:cNvPr>
            <p:cNvCxnSpPr>
              <a:cxnSpLocks/>
            </p:cNvCxnSpPr>
            <p:nvPr/>
          </p:nvCxnSpPr>
          <p:spPr>
            <a:xfrm>
              <a:off x="4166152" y="4612069"/>
              <a:ext cx="0" cy="743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AD5273FA-8D50-4601-13F9-41290BF73069}"/>
                </a:ext>
              </a:extLst>
            </p:cNvPr>
            <p:cNvPicPr>
              <a:picLocks noChangeAspect="1"/>
            </p:cNvPicPr>
            <p:nvPr/>
          </p:nvPicPr>
          <p:blipFill>
            <a:blip r:embed="rId12"/>
            <a:stretch>
              <a:fillRect/>
            </a:stretch>
          </p:blipFill>
          <p:spPr>
            <a:xfrm rot="16200000">
              <a:off x="3042132" y="4919122"/>
              <a:ext cx="356395" cy="976632"/>
            </a:xfrm>
            <a:prstGeom prst="rect">
              <a:avLst/>
            </a:prstGeom>
            <a:ln w="19050">
              <a:solidFill>
                <a:schemeClr val="bg1"/>
              </a:solidFill>
            </a:ln>
          </p:spPr>
        </p:pic>
        <p:cxnSp>
          <p:nvCxnSpPr>
            <p:cNvPr id="97" name="Straight Connector 96">
              <a:extLst>
                <a:ext uri="{FF2B5EF4-FFF2-40B4-BE49-F238E27FC236}">
                  <a16:creationId xmlns:a16="http://schemas.microsoft.com/office/drawing/2014/main" id="{BE0BC357-33E4-5A1E-F0BC-64E2F1D201AD}"/>
                </a:ext>
              </a:extLst>
            </p:cNvPr>
            <p:cNvCxnSpPr>
              <a:cxnSpLocks/>
            </p:cNvCxnSpPr>
            <p:nvPr/>
          </p:nvCxnSpPr>
          <p:spPr>
            <a:xfrm>
              <a:off x="3679917" y="5355669"/>
              <a:ext cx="4975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16D4064-33DD-45F3-7D8B-460CC1F22E28}"/>
                </a:ext>
              </a:extLst>
            </p:cNvPr>
            <p:cNvCxnSpPr>
              <a:cxnSpLocks/>
            </p:cNvCxnSpPr>
            <p:nvPr/>
          </p:nvCxnSpPr>
          <p:spPr>
            <a:xfrm>
              <a:off x="3679917" y="5443344"/>
              <a:ext cx="5478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8DF6A8C6-55A2-EA38-D9EF-E24488A09EDC}"/>
                </a:ext>
              </a:extLst>
            </p:cNvPr>
            <p:cNvSpPr txBox="1"/>
            <p:nvPr/>
          </p:nvSpPr>
          <p:spPr>
            <a:xfrm>
              <a:off x="2637048" y="5607659"/>
              <a:ext cx="2096798" cy="625787"/>
            </a:xfrm>
            <a:prstGeom prst="rect">
              <a:avLst/>
            </a:prstGeom>
            <a:noFill/>
            <a:ln w="19050">
              <a:solidFill>
                <a:schemeClr val="bg1"/>
              </a:solidFill>
            </a:ln>
          </p:spPr>
          <p:txBody>
            <a:bodyPr wrap="none" rtlCol="0">
              <a:spAutoFit/>
            </a:bodyPr>
            <a:lstStyle/>
            <a:p>
              <a:r>
                <a:rPr lang="en-US" sz="1400"/>
                <a:t>12 V Supply</a:t>
              </a:r>
            </a:p>
          </p:txBody>
        </p:sp>
      </p:grpSp>
    </p:spTree>
    <p:extLst>
      <p:ext uri="{BB962C8B-B14F-4D97-AF65-F5344CB8AC3E}">
        <p14:creationId xmlns:p14="http://schemas.microsoft.com/office/powerpoint/2010/main" val="3180823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02EEAAD-51BD-A052-3991-7FAF34898D43}"/>
              </a:ext>
            </a:extLst>
          </p:cNvPr>
          <p:cNvGrpSpPr/>
          <p:nvPr/>
        </p:nvGrpSpPr>
        <p:grpSpPr>
          <a:xfrm rot="19931505">
            <a:off x="3803880" y="4967495"/>
            <a:ext cx="1262985" cy="419879"/>
            <a:chOff x="5243802" y="4859496"/>
            <a:chExt cx="2062065" cy="645738"/>
          </a:xfrm>
        </p:grpSpPr>
        <p:sp>
          <p:nvSpPr>
            <p:cNvPr id="36" name="Freeform: Shape 62">
              <a:extLst>
                <a:ext uri="{FF2B5EF4-FFF2-40B4-BE49-F238E27FC236}">
                  <a16:creationId xmlns:a16="http://schemas.microsoft.com/office/drawing/2014/main" id="{95458ECA-AF03-911B-2995-EAA2ED99D01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63">
              <a:extLst>
                <a:ext uri="{FF2B5EF4-FFF2-40B4-BE49-F238E27FC236}">
                  <a16:creationId xmlns:a16="http://schemas.microsoft.com/office/drawing/2014/main" id="{0F42FA60-523B-C8EE-54D9-84FEEA999508}"/>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64">
              <a:extLst>
                <a:ext uri="{FF2B5EF4-FFF2-40B4-BE49-F238E27FC236}">
                  <a16:creationId xmlns:a16="http://schemas.microsoft.com/office/drawing/2014/main" id="{D47340A1-3D96-7770-9CCE-AD4327516AE0}"/>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2BDC2DFD-7CCF-7CC0-5E63-7F44F76131AB}"/>
              </a:ext>
            </a:extLst>
          </p:cNvPr>
          <p:cNvGrpSpPr/>
          <p:nvPr/>
        </p:nvGrpSpPr>
        <p:grpSpPr>
          <a:xfrm rot="18512717" flipV="1">
            <a:off x="6907750" y="3271716"/>
            <a:ext cx="518825" cy="830561"/>
            <a:chOff x="2914650" y="4841421"/>
            <a:chExt cx="1665514" cy="424543"/>
          </a:xfrm>
        </p:grpSpPr>
        <p:sp>
          <p:nvSpPr>
            <p:cNvPr id="67" name="Freeform: Shape 57">
              <a:extLst>
                <a:ext uri="{FF2B5EF4-FFF2-40B4-BE49-F238E27FC236}">
                  <a16:creationId xmlns:a16="http://schemas.microsoft.com/office/drawing/2014/main" id="{75FDE3C0-07DA-C1BE-A4E5-CC81AC4A3AD6}"/>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58">
              <a:extLst>
                <a:ext uri="{FF2B5EF4-FFF2-40B4-BE49-F238E27FC236}">
                  <a16:creationId xmlns:a16="http://schemas.microsoft.com/office/drawing/2014/main" id="{401185D5-7851-8645-FD1F-3A761746EE77}"/>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59">
              <a:extLst>
                <a:ext uri="{FF2B5EF4-FFF2-40B4-BE49-F238E27FC236}">
                  <a16:creationId xmlns:a16="http://schemas.microsoft.com/office/drawing/2014/main" id="{96853E97-0C6B-53BF-639F-A1426DE507BE}"/>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605C8FDD-EAD9-359E-ADA4-3F9F42E2B14F}"/>
              </a:ext>
            </a:extLst>
          </p:cNvPr>
          <p:cNvSpPr>
            <a:spLocks noGrp="1"/>
          </p:cNvSpPr>
          <p:nvPr>
            <p:ph type="sldNum" sz="quarter" idx="10"/>
          </p:nvPr>
        </p:nvSpPr>
        <p:spPr/>
        <p:txBody>
          <a:bodyPr/>
          <a:lstStyle/>
          <a:p>
            <a:fld id="{72E20F18-833A-4542-A439-FC39BC210022}" type="slidenum">
              <a:rPr lang="en-US" smtClean="0"/>
              <a:pPr/>
              <a:t>19</a:t>
            </a:fld>
            <a:endParaRPr lang="en-US"/>
          </a:p>
        </p:txBody>
      </p:sp>
      <p:sp>
        <p:nvSpPr>
          <p:cNvPr id="4" name="Footer Placeholder 3">
            <a:extLst>
              <a:ext uri="{FF2B5EF4-FFF2-40B4-BE49-F238E27FC236}">
                <a16:creationId xmlns:a16="http://schemas.microsoft.com/office/drawing/2014/main" id="{48629918-0A20-0832-ACF4-4E9BAA3D7428}"/>
              </a:ext>
            </a:extLst>
          </p:cNvPr>
          <p:cNvSpPr>
            <a:spLocks noGrp="1"/>
          </p:cNvSpPr>
          <p:nvPr>
            <p:ph type="ftr" sz="quarter" idx="11"/>
          </p:nvPr>
        </p:nvSpPr>
        <p:spPr/>
        <p:txBody>
          <a:bodyPr/>
          <a:lstStyle/>
          <a:p>
            <a:r>
              <a:rPr lang="en-US"/>
              <a:t>* Not to Scale</a:t>
            </a:r>
          </a:p>
        </p:txBody>
      </p:sp>
      <p:pic>
        <p:nvPicPr>
          <p:cNvPr id="62" name="Picture 61" descr="A couple of white plastic containers with black caps&#10;&#10;Description automatically generated">
            <a:extLst>
              <a:ext uri="{FF2B5EF4-FFF2-40B4-BE49-F238E27FC236}">
                <a16:creationId xmlns:a16="http://schemas.microsoft.com/office/drawing/2014/main" id="{75160AA5-FB85-C01A-CBA7-CEE04FD44E67}"/>
              </a:ext>
            </a:extLst>
          </p:cNvPr>
          <p:cNvPicPr>
            <a:picLocks noChangeAspect="1"/>
          </p:cNvPicPr>
          <p:nvPr/>
        </p:nvPicPr>
        <p:blipFill rotWithShape="1">
          <a:blip r:embed="rId3"/>
          <a:srcRect l="46689" t="15561" r="1913" b="17076"/>
          <a:stretch/>
        </p:blipFill>
        <p:spPr>
          <a:xfrm>
            <a:off x="8616619" y="1125000"/>
            <a:ext cx="919656" cy="1205345"/>
          </a:xfrm>
          <a:prstGeom prst="rect">
            <a:avLst/>
          </a:prstGeom>
        </p:spPr>
      </p:pic>
      <p:grpSp>
        <p:nvGrpSpPr>
          <p:cNvPr id="71" name="Group 70">
            <a:extLst>
              <a:ext uri="{FF2B5EF4-FFF2-40B4-BE49-F238E27FC236}">
                <a16:creationId xmlns:a16="http://schemas.microsoft.com/office/drawing/2014/main" id="{7459F5A7-219A-CCC9-4184-5543D1B1DE81}"/>
              </a:ext>
            </a:extLst>
          </p:cNvPr>
          <p:cNvGrpSpPr/>
          <p:nvPr/>
        </p:nvGrpSpPr>
        <p:grpSpPr>
          <a:xfrm rot="20077354">
            <a:off x="7603709" y="1526407"/>
            <a:ext cx="1825956" cy="812551"/>
            <a:chOff x="7331821" y="5386647"/>
            <a:chExt cx="839589" cy="252986"/>
          </a:xfrm>
        </p:grpSpPr>
        <p:sp>
          <p:nvSpPr>
            <p:cNvPr id="68" name="Freeform: Shape 67">
              <a:extLst>
                <a:ext uri="{FF2B5EF4-FFF2-40B4-BE49-F238E27FC236}">
                  <a16:creationId xmlns:a16="http://schemas.microsoft.com/office/drawing/2014/main" id="{72AF24C3-F363-ACFA-5466-977D70359F57}"/>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7F693D1-C244-B597-0E89-842F5ED7B3A3}"/>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D049C58B-E380-0A8B-2DCB-3126865ACA6D}"/>
                </a:ext>
              </a:extLst>
            </p:cNvPr>
            <p:cNvSpPr/>
            <p:nvPr/>
          </p:nvSpPr>
          <p:spPr>
            <a:xfrm>
              <a:off x="7331821"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FEC8DA7-8E4E-140F-045A-411FB717D395}"/>
              </a:ext>
            </a:extLst>
          </p:cNvPr>
          <p:cNvGrpSpPr/>
          <p:nvPr/>
        </p:nvGrpSpPr>
        <p:grpSpPr>
          <a:xfrm rot="1382764">
            <a:off x="7464949" y="4671998"/>
            <a:ext cx="1021465" cy="339042"/>
            <a:chOff x="8990326" y="3201563"/>
            <a:chExt cx="1414931" cy="491460"/>
          </a:xfrm>
        </p:grpSpPr>
        <p:sp>
          <p:nvSpPr>
            <p:cNvPr id="23" name="Freeform: Shape 22">
              <a:extLst>
                <a:ext uri="{FF2B5EF4-FFF2-40B4-BE49-F238E27FC236}">
                  <a16:creationId xmlns:a16="http://schemas.microsoft.com/office/drawing/2014/main" id="{2A94CB06-BB61-57F5-1A2B-49E7FAC69364}"/>
                </a:ext>
              </a:extLst>
            </p:cNvPr>
            <p:cNvSpPr/>
            <p:nvPr/>
          </p:nvSpPr>
          <p:spPr>
            <a:xfrm>
              <a:off x="8990326" y="3201563"/>
              <a:ext cx="1408384"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619C9CA-C1C7-8F10-B8F9-D4964E610BA5}"/>
                </a:ext>
              </a:extLst>
            </p:cNvPr>
            <p:cNvSpPr/>
            <p:nvPr/>
          </p:nvSpPr>
          <p:spPr>
            <a:xfrm>
              <a:off x="8996872" y="3201563"/>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89912EE-6DF1-ED7C-2665-AEEB0B66EBFC}"/>
                </a:ext>
              </a:extLst>
            </p:cNvPr>
            <p:cNvSpPr/>
            <p:nvPr/>
          </p:nvSpPr>
          <p:spPr>
            <a:xfrm>
              <a:off x="8990876" y="3201621"/>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1C937D25-D8A5-010C-CA48-70E022FBDA81}"/>
              </a:ext>
            </a:extLst>
          </p:cNvPr>
          <p:cNvPicPr>
            <a:picLocks noChangeAspect="1"/>
          </p:cNvPicPr>
          <p:nvPr/>
        </p:nvPicPr>
        <p:blipFill rotWithShape="1">
          <a:blip r:embed="rId4"/>
          <a:srcRect l="18499" t="-1264" r="3909" b="15999"/>
          <a:stretch/>
        </p:blipFill>
        <p:spPr>
          <a:xfrm rot="8688304">
            <a:off x="6998412" y="4217768"/>
            <a:ext cx="608286" cy="680660"/>
          </a:xfrm>
          <a:prstGeom prst="rect">
            <a:avLst/>
          </a:prstGeom>
        </p:spPr>
      </p:pic>
      <p:pic>
        <p:nvPicPr>
          <p:cNvPr id="8" name="Picture 7" descr="A medical equipment on wheels&#10;&#10;Description automatically generated">
            <a:extLst>
              <a:ext uri="{FF2B5EF4-FFF2-40B4-BE49-F238E27FC236}">
                <a16:creationId xmlns:a16="http://schemas.microsoft.com/office/drawing/2014/main" id="{D8430983-1A11-A87D-F81D-4C783C775274}"/>
              </a:ext>
            </a:extLst>
          </p:cNvPr>
          <p:cNvPicPr>
            <a:picLocks noChangeAspect="1"/>
          </p:cNvPicPr>
          <p:nvPr/>
        </p:nvPicPr>
        <p:blipFill rotWithShape="1">
          <a:blip r:embed="rId5"/>
          <a:srcRect l="33444" t="3000" r="29585" b="5362"/>
          <a:stretch/>
        </p:blipFill>
        <p:spPr>
          <a:xfrm>
            <a:off x="353488" y="1165681"/>
            <a:ext cx="1636846" cy="4057178"/>
          </a:xfrm>
          <a:prstGeom prst="rect">
            <a:avLst/>
          </a:prstGeom>
        </p:spPr>
      </p:pic>
      <p:grpSp>
        <p:nvGrpSpPr>
          <p:cNvPr id="9" name="Group 8">
            <a:extLst>
              <a:ext uri="{FF2B5EF4-FFF2-40B4-BE49-F238E27FC236}">
                <a16:creationId xmlns:a16="http://schemas.microsoft.com/office/drawing/2014/main" id="{CC45D65B-CE24-73DE-1DE0-E0F9AC52EBE1}"/>
              </a:ext>
            </a:extLst>
          </p:cNvPr>
          <p:cNvGrpSpPr/>
          <p:nvPr/>
        </p:nvGrpSpPr>
        <p:grpSpPr>
          <a:xfrm>
            <a:off x="8438032" y="4425028"/>
            <a:ext cx="893380" cy="1145628"/>
            <a:chOff x="7143023" y="452743"/>
            <a:chExt cx="3549267" cy="6504758"/>
          </a:xfrm>
        </p:grpSpPr>
        <p:sp>
          <p:nvSpPr>
            <p:cNvPr id="10" name="Freeform: Shape 9">
              <a:extLst>
                <a:ext uri="{FF2B5EF4-FFF2-40B4-BE49-F238E27FC236}">
                  <a16:creationId xmlns:a16="http://schemas.microsoft.com/office/drawing/2014/main" id="{91E51D4F-B450-BDDB-7F5B-48048C15A443}"/>
                </a:ext>
              </a:extLst>
            </p:cNvPr>
            <p:cNvSpPr/>
            <p:nvPr/>
          </p:nvSpPr>
          <p:spPr>
            <a:xfrm>
              <a:off x="9055165" y="4724838"/>
              <a:ext cx="800101" cy="2232663"/>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9E110AD-7568-674E-3692-2F52042EE554}"/>
                </a:ext>
              </a:extLst>
            </p:cNvPr>
            <p:cNvSpPr/>
            <p:nvPr/>
          </p:nvSpPr>
          <p:spPr>
            <a:xfrm>
              <a:off x="10269797" y="3993321"/>
              <a:ext cx="106679" cy="1463041"/>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221E939-033F-5DD2-75FA-DC510BE320D9}"/>
                </a:ext>
              </a:extLst>
            </p:cNvPr>
            <p:cNvSpPr/>
            <p:nvPr/>
          </p:nvSpPr>
          <p:spPr>
            <a:xfrm>
              <a:off x="9085192" y="4635133"/>
              <a:ext cx="777241" cy="129541"/>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60D81D6-1756-53A9-44A1-660ED735F7FF}"/>
                </a:ext>
              </a:extLst>
            </p:cNvPr>
            <p:cNvSpPr/>
            <p:nvPr/>
          </p:nvSpPr>
          <p:spPr>
            <a:xfrm>
              <a:off x="9410715" y="5237109"/>
              <a:ext cx="716281" cy="792481"/>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DEB4751-D684-0CE7-40AC-0ABC0D494BD4}"/>
                </a:ext>
              </a:extLst>
            </p:cNvPr>
            <p:cNvSpPr/>
            <p:nvPr/>
          </p:nvSpPr>
          <p:spPr>
            <a:xfrm>
              <a:off x="10017211" y="5287722"/>
              <a:ext cx="502919" cy="861059"/>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9E7A760-093B-5932-6784-773CB4F2C1A9}"/>
                </a:ext>
              </a:extLst>
            </p:cNvPr>
            <p:cNvSpPr/>
            <p:nvPr/>
          </p:nvSpPr>
          <p:spPr>
            <a:xfrm>
              <a:off x="10387489" y="5405289"/>
              <a:ext cx="304801" cy="754382"/>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C4EB23-5100-5EBB-2DCB-F66BA2FBA56E}"/>
                </a:ext>
              </a:extLst>
            </p:cNvPr>
            <p:cNvSpPr/>
            <p:nvPr/>
          </p:nvSpPr>
          <p:spPr>
            <a:xfrm>
              <a:off x="7313280" y="452743"/>
              <a:ext cx="2416630" cy="4169229"/>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BDE7E8A-D522-C8E4-4CAF-38E1C36DCF64}"/>
                </a:ext>
              </a:extLst>
            </p:cNvPr>
            <p:cNvSpPr/>
            <p:nvPr/>
          </p:nvSpPr>
          <p:spPr>
            <a:xfrm>
              <a:off x="7143023" y="2292041"/>
              <a:ext cx="587831"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31E1AA4-37DA-6AFB-2220-E83021BB47E3}"/>
                </a:ext>
              </a:extLst>
            </p:cNvPr>
            <p:cNvSpPr/>
            <p:nvPr/>
          </p:nvSpPr>
          <p:spPr>
            <a:xfrm>
              <a:off x="7153666" y="3343951"/>
              <a:ext cx="434340" cy="716278"/>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white rectangular object with buttons and dials&#10;&#10;Description automatically generated">
            <a:extLst>
              <a:ext uri="{FF2B5EF4-FFF2-40B4-BE49-F238E27FC236}">
                <a16:creationId xmlns:a16="http://schemas.microsoft.com/office/drawing/2014/main" id="{410047F3-C94D-8BF2-259A-EFA63CF3F1BE}"/>
              </a:ext>
            </a:extLst>
          </p:cNvPr>
          <p:cNvPicPr>
            <a:picLocks noChangeAspect="1"/>
          </p:cNvPicPr>
          <p:nvPr/>
        </p:nvPicPr>
        <p:blipFill rotWithShape="1">
          <a:blip r:embed="rId6"/>
          <a:srcRect l="18582" t="4138" r="17663" b="6667"/>
          <a:stretch/>
        </p:blipFill>
        <p:spPr>
          <a:xfrm>
            <a:off x="6827841" y="2059594"/>
            <a:ext cx="1003151" cy="1403447"/>
          </a:xfrm>
          <a:prstGeom prst="rect">
            <a:avLst/>
          </a:prstGeom>
        </p:spPr>
      </p:pic>
      <p:pic>
        <p:nvPicPr>
          <p:cNvPr id="41" name="Picture 40" descr="A black plastic connector with a nut&#10;&#10;Description automatically generated">
            <a:extLst>
              <a:ext uri="{FF2B5EF4-FFF2-40B4-BE49-F238E27FC236}">
                <a16:creationId xmlns:a16="http://schemas.microsoft.com/office/drawing/2014/main" id="{7E46D598-602E-2F2F-D41F-65DB11C0B3F7}"/>
              </a:ext>
            </a:extLst>
          </p:cNvPr>
          <p:cNvPicPr>
            <a:picLocks noChangeAspect="1"/>
          </p:cNvPicPr>
          <p:nvPr/>
        </p:nvPicPr>
        <p:blipFill rotWithShape="1">
          <a:blip r:embed="rId7"/>
          <a:srcRect l="2360" t="6980" r="2664" b="7480"/>
          <a:stretch/>
        </p:blipFill>
        <p:spPr>
          <a:xfrm rot="17594265">
            <a:off x="2551337" y="2230802"/>
            <a:ext cx="457470" cy="412016"/>
          </a:xfrm>
          <a:prstGeom prst="rect">
            <a:avLst/>
          </a:prstGeom>
        </p:spPr>
      </p:pic>
      <p:sp>
        <p:nvSpPr>
          <p:cNvPr id="48" name="Freeform: Shape 47">
            <a:extLst>
              <a:ext uri="{FF2B5EF4-FFF2-40B4-BE49-F238E27FC236}">
                <a16:creationId xmlns:a16="http://schemas.microsoft.com/office/drawing/2014/main" id="{E27839D6-CB6B-7142-98F3-86C8FA001E28}"/>
              </a:ext>
            </a:extLst>
          </p:cNvPr>
          <p:cNvSpPr/>
          <p:nvPr/>
        </p:nvSpPr>
        <p:spPr>
          <a:xfrm>
            <a:off x="1629680"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EBC358BE-9F64-E0D4-9930-3AFEADAF1E10}"/>
              </a:ext>
            </a:extLst>
          </p:cNvPr>
          <p:cNvGrpSpPr/>
          <p:nvPr/>
        </p:nvGrpSpPr>
        <p:grpSpPr>
          <a:xfrm>
            <a:off x="1616657" y="2558170"/>
            <a:ext cx="934829" cy="465222"/>
            <a:chOff x="1616657" y="2558170"/>
            <a:chExt cx="934829" cy="465222"/>
          </a:xfrm>
        </p:grpSpPr>
        <p:sp>
          <p:nvSpPr>
            <p:cNvPr id="49" name="Freeform: Shape 48">
              <a:extLst>
                <a:ext uri="{FF2B5EF4-FFF2-40B4-BE49-F238E27FC236}">
                  <a16:creationId xmlns:a16="http://schemas.microsoft.com/office/drawing/2014/main" id="{4E8C85C0-F73F-35F2-3C85-BA636D605E47}"/>
                </a:ext>
              </a:extLst>
            </p:cNvPr>
            <p:cNvSpPr/>
            <p:nvPr/>
          </p:nvSpPr>
          <p:spPr>
            <a:xfrm>
              <a:off x="1620998"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7DE6AD0-DAB0-DE23-079A-402C7FABA481}"/>
                </a:ext>
              </a:extLst>
            </p:cNvPr>
            <p:cNvSpPr/>
            <p:nvPr/>
          </p:nvSpPr>
          <p:spPr>
            <a:xfrm>
              <a:off x="1616657" y="2558170"/>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descr="A blue and black device with wires&#10;&#10;Description automatically generated">
            <a:extLst>
              <a:ext uri="{FF2B5EF4-FFF2-40B4-BE49-F238E27FC236}">
                <a16:creationId xmlns:a16="http://schemas.microsoft.com/office/drawing/2014/main" id="{AD82478C-83D5-9555-F113-7F99DC2F6BFA}"/>
              </a:ext>
            </a:extLst>
          </p:cNvPr>
          <p:cNvPicPr>
            <a:picLocks noChangeAspect="1"/>
          </p:cNvPicPr>
          <p:nvPr/>
        </p:nvPicPr>
        <p:blipFill rotWithShape="1">
          <a:blip r:embed="rId8"/>
          <a:srcRect l="9795" t="24609" r="10240" b="14016"/>
          <a:stretch/>
        </p:blipFill>
        <p:spPr>
          <a:xfrm>
            <a:off x="3684963" y="637251"/>
            <a:ext cx="828638" cy="635992"/>
          </a:xfrm>
          <a:prstGeom prst="rect">
            <a:avLst/>
          </a:prstGeom>
        </p:spPr>
      </p:pic>
      <p:sp>
        <p:nvSpPr>
          <p:cNvPr id="54" name="Freeform: Shape 53">
            <a:extLst>
              <a:ext uri="{FF2B5EF4-FFF2-40B4-BE49-F238E27FC236}">
                <a16:creationId xmlns:a16="http://schemas.microsoft.com/office/drawing/2014/main" id="{0432541E-7C8A-EA74-4F13-BA8AE12B0300}"/>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3C13966C-A09D-5422-0EEB-DEB7ED60C9B4}"/>
              </a:ext>
            </a:extLst>
          </p:cNvPr>
          <p:cNvGrpSpPr/>
          <p:nvPr/>
        </p:nvGrpSpPr>
        <p:grpSpPr>
          <a:xfrm rot="20892277" flipV="1">
            <a:off x="2820976" y="996494"/>
            <a:ext cx="1025174" cy="1221848"/>
            <a:chOff x="2914650" y="4841421"/>
            <a:chExt cx="1665514" cy="424543"/>
          </a:xfrm>
        </p:grpSpPr>
        <p:sp>
          <p:nvSpPr>
            <p:cNvPr id="58" name="Freeform: Shape 57">
              <a:extLst>
                <a:ext uri="{FF2B5EF4-FFF2-40B4-BE49-F238E27FC236}">
                  <a16:creationId xmlns:a16="http://schemas.microsoft.com/office/drawing/2014/main" id="{0A098EEB-1CC4-465C-862C-59FA35628BC2}"/>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A2D0BAC8-2D22-321B-005D-0043DCBA9B4F}"/>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1CAA4349-B71D-F297-472C-FDC1DA63E6C3}"/>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eform: Shape 54">
            <a:extLst>
              <a:ext uri="{FF2B5EF4-FFF2-40B4-BE49-F238E27FC236}">
                <a16:creationId xmlns:a16="http://schemas.microsoft.com/office/drawing/2014/main" id="{AEC1CB14-21B5-FD31-C817-359F1834A2A2}"/>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271F4F48-4C8F-9E4A-FBD4-4B12AE2EDFEC}"/>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32695884-59FE-26BA-F94E-65EE7E1B3490}"/>
              </a:ext>
            </a:extLst>
          </p:cNvPr>
          <p:cNvGrpSpPr/>
          <p:nvPr/>
        </p:nvGrpSpPr>
        <p:grpSpPr>
          <a:xfrm rot="402630">
            <a:off x="2608822" y="4797151"/>
            <a:ext cx="1262985" cy="419879"/>
            <a:chOff x="5243802" y="4859496"/>
            <a:chExt cx="2062065" cy="645738"/>
          </a:xfrm>
        </p:grpSpPr>
        <p:sp>
          <p:nvSpPr>
            <p:cNvPr id="63" name="Freeform: Shape 62">
              <a:extLst>
                <a:ext uri="{FF2B5EF4-FFF2-40B4-BE49-F238E27FC236}">
                  <a16:creationId xmlns:a16="http://schemas.microsoft.com/office/drawing/2014/main" id="{41C98423-098D-D547-CF75-1AB3DFD7B0E9}"/>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50D0F04-EF7B-1724-3CD6-9CDDB8674BD6}"/>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E41D3AC5-A0DD-36B1-8901-EBDDFAE8AC6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Flowchart: Connector 86">
            <a:extLst>
              <a:ext uri="{FF2B5EF4-FFF2-40B4-BE49-F238E27FC236}">
                <a16:creationId xmlns:a16="http://schemas.microsoft.com/office/drawing/2014/main" id="{9DFEA1A8-7191-AC53-2819-39E31D22072E}"/>
              </a:ext>
            </a:extLst>
          </p:cNvPr>
          <p:cNvSpPr/>
          <p:nvPr/>
        </p:nvSpPr>
        <p:spPr>
          <a:xfrm rot="18974392">
            <a:off x="10112320" y="3143314"/>
            <a:ext cx="95093" cy="11112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8EFABBEF-B4A2-25E4-AFF8-9C939F5B6B43}"/>
              </a:ext>
            </a:extLst>
          </p:cNvPr>
          <p:cNvGrpSpPr/>
          <p:nvPr/>
        </p:nvGrpSpPr>
        <p:grpSpPr>
          <a:xfrm>
            <a:off x="8330071" y="4789026"/>
            <a:ext cx="281211" cy="273984"/>
            <a:chOff x="9664220" y="4327034"/>
            <a:chExt cx="281211" cy="273984"/>
          </a:xfrm>
        </p:grpSpPr>
        <p:grpSp>
          <p:nvGrpSpPr>
            <p:cNvPr id="92" name="Group 91">
              <a:extLst>
                <a:ext uri="{FF2B5EF4-FFF2-40B4-BE49-F238E27FC236}">
                  <a16:creationId xmlns:a16="http://schemas.microsoft.com/office/drawing/2014/main" id="{29AA1C2B-47EE-4F8E-2218-486A7034E576}"/>
                </a:ext>
              </a:extLst>
            </p:cNvPr>
            <p:cNvGrpSpPr/>
            <p:nvPr/>
          </p:nvGrpSpPr>
          <p:grpSpPr>
            <a:xfrm>
              <a:off x="9684624" y="4363270"/>
              <a:ext cx="260807" cy="237748"/>
              <a:chOff x="3218058" y="5321158"/>
              <a:chExt cx="260807" cy="237748"/>
            </a:xfrm>
          </p:grpSpPr>
          <p:sp>
            <p:nvSpPr>
              <p:cNvPr id="93" name="Flowchart: Connector 92">
                <a:extLst>
                  <a:ext uri="{FF2B5EF4-FFF2-40B4-BE49-F238E27FC236}">
                    <a16:creationId xmlns:a16="http://schemas.microsoft.com/office/drawing/2014/main" id="{FF1067D6-C60F-1529-8B5A-49C417FFA4A5}"/>
                  </a:ext>
                </a:extLst>
              </p:cNvPr>
              <p:cNvSpPr/>
              <p:nvPr/>
            </p:nvSpPr>
            <p:spPr>
              <a:xfrm>
                <a:off x="3218058" y="5321158"/>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A6670125-8C6A-1838-28D5-C460B2447F2A}"/>
                  </a:ext>
                </a:extLst>
              </p:cNvPr>
              <p:cNvSpPr/>
              <p:nvPr/>
            </p:nvSpPr>
            <p:spPr>
              <a:xfrm rot="18974392">
                <a:off x="3314273" y="5394314"/>
                <a:ext cx="164592" cy="164592"/>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descr="Germ with solid fill">
              <a:extLst>
                <a:ext uri="{FF2B5EF4-FFF2-40B4-BE49-F238E27FC236}">
                  <a16:creationId xmlns:a16="http://schemas.microsoft.com/office/drawing/2014/main" id="{F1DC52F9-DB75-842B-C8C9-622E7E2CA1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74392">
              <a:off x="9664220" y="4327034"/>
              <a:ext cx="147191" cy="153097"/>
            </a:xfrm>
            <a:prstGeom prst="rect">
              <a:avLst/>
            </a:prstGeom>
          </p:spPr>
        </p:pic>
      </p:grpSp>
      <p:sp>
        <p:nvSpPr>
          <p:cNvPr id="125" name="TextBox 124">
            <a:extLst>
              <a:ext uri="{FF2B5EF4-FFF2-40B4-BE49-F238E27FC236}">
                <a16:creationId xmlns:a16="http://schemas.microsoft.com/office/drawing/2014/main" id="{08586509-687E-D813-0956-FA70837D2C87}"/>
              </a:ext>
            </a:extLst>
          </p:cNvPr>
          <p:cNvSpPr txBox="1"/>
          <p:nvPr/>
        </p:nvSpPr>
        <p:spPr>
          <a:xfrm>
            <a:off x="7776923" y="3333281"/>
            <a:ext cx="1759352" cy="461665"/>
          </a:xfrm>
          <a:prstGeom prst="rect">
            <a:avLst/>
          </a:prstGeom>
          <a:noFill/>
        </p:spPr>
        <p:txBody>
          <a:bodyPr wrap="square" rtlCol="0">
            <a:spAutoFit/>
          </a:bodyPr>
          <a:lstStyle/>
          <a:p>
            <a:pPr algn="ctr"/>
            <a:r>
              <a:rPr lang="en-US" sz="2400">
                <a:solidFill>
                  <a:schemeClr val="accent1"/>
                </a:solidFill>
                <a:latin typeface="Arial" panose="020B0604020202020204" pitchFamily="34" charset="0"/>
                <a:cs typeface="Arial" panose="020B0604020202020204" pitchFamily="34" charset="0"/>
              </a:rPr>
              <a:t>RO System</a:t>
            </a:r>
          </a:p>
        </p:txBody>
      </p:sp>
      <p:sp>
        <p:nvSpPr>
          <p:cNvPr id="126" name="TextBox 125">
            <a:extLst>
              <a:ext uri="{FF2B5EF4-FFF2-40B4-BE49-F238E27FC236}">
                <a16:creationId xmlns:a16="http://schemas.microsoft.com/office/drawing/2014/main" id="{D63A0D80-6379-F9BF-F48D-479AE8A98D42}"/>
              </a:ext>
            </a:extLst>
          </p:cNvPr>
          <p:cNvSpPr txBox="1"/>
          <p:nvPr/>
        </p:nvSpPr>
        <p:spPr>
          <a:xfrm>
            <a:off x="4541309" y="1990748"/>
            <a:ext cx="2078598" cy="830997"/>
          </a:xfrm>
          <a:prstGeom prst="rect">
            <a:avLst/>
          </a:prstGeom>
          <a:noFill/>
        </p:spPr>
        <p:txBody>
          <a:bodyPr wrap="square" rtlCol="0">
            <a:spAutoFit/>
          </a:bodyPr>
          <a:lstStyle/>
          <a:p>
            <a:pPr algn="ctr"/>
            <a:r>
              <a:rPr lang="en-US" sz="2400">
                <a:solidFill>
                  <a:schemeClr val="accent1">
                    <a:lumMod val="40000"/>
                    <a:lumOff val="60000"/>
                  </a:schemeClr>
                </a:solidFill>
                <a:latin typeface="Arial" panose="020B0604020202020204" pitchFamily="34" charset="0"/>
                <a:cs typeface="Arial" panose="020B0604020202020204" pitchFamily="34" charset="0"/>
              </a:rPr>
              <a:t>Filtered</a:t>
            </a:r>
          </a:p>
          <a:p>
            <a:pPr algn="ctr"/>
            <a:r>
              <a:rPr lang="en-US" sz="2400">
                <a:solidFill>
                  <a:schemeClr val="accent1">
                    <a:lumMod val="40000"/>
                    <a:lumOff val="60000"/>
                  </a:schemeClr>
                </a:solidFill>
                <a:latin typeface="Arial" panose="020B0604020202020204" pitchFamily="34" charset="0"/>
                <a:cs typeface="Arial" panose="020B0604020202020204" pitchFamily="34" charset="0"/>
              </a:rPr>
              <a:t> Water Runoff</a:t>
            </a:r>
          </a:p>
        </p:txBody>
      </p:sp>
      <p:sp>
        <p:nvSpPr>
          <p:cNvPr id="131" name="TextBox 130">
            <a:extLst>
              <a:ext uri="{FF2B5EF4-FFF2-40B4-BE49-F238E27FC236}">
                <a16:creationId xmlns:a16="http://schemas.microsoft.com/office/drawing/2014/main" id="{B2605CD1-B25C-FA11-0B59-0F4201633372}"/>
              </a:ext>
            </a:extLst>
          </p:cNvPr>
          <p:cNvSpPr txBox="1"/>
          <p:nvPr/>
        </p:nvSpPr>
        <p:spPr>
          <a:xfrm>
            <a:off x="1910658" y="3006176"/>
            <a:ext cx="2125814"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Check Valves</a:t>
            </a:r>
          </a:p>
        </p:txBody>
      </p:sp>
      <p:sp>
        <p:nvSpPr>
          <p:cNvPr id="132" name="TextBox 131">
            <a:extLst>
              <a:ext uri="{FF2B5EF4-FFF2-40B4-BE49-F238E27FC236}">
                <a16:creationId xmlns:a16="http://schemas.microsoft.com/office/drawing/2014/main" id="{7420AF67-1358-3EA0-7233-49C07CE5C2B1}"/>
              </a:ext>
            </a:extLst>
          </p:cNvPr>
          <p:cNvSpPr txBox="1"/>
          <p:nvPr/>
        </p:nvSpPr>
        <p:spPr>
          <a:xfrm>
            <a:off x="3295236" y="1346199"/>
            <a:ext cx="14498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Primary Pump</a:t>
            </a:r>
          </a:p>
        </p:txBody>
      </p:sp>
      <p:sp>
        <p:nvSpPr>
          <p:cNvPr id="133" name="TextBox 132">
            <a:extLst>
              <a:ext uri="{FF2B5EF4-FFF2-40B4-BE49-F238E27FC236}">
                <a16:creationId xmlns:a16="http://schemas.microsoft.com/office/drawing/2014/main" id="{B32A1A37-DB28-A9D3-C0CC-4487600B57E6}"/>
              </a:ext>
            </a:extLst>
          </p:cNvPr>
          <p:cNvSpPr txBox="1"/>
          <p:nvPr/>
        </p:nvSpPr>
        <p:spPr>
          <a:xfrm>
            <a:off x="4861073" y="5456506"/>
            <a:ext cx="1870112" cy="461665"/>
          </a:xfrm>
          <a:prstGeom prst="rect">
            <a:avLst/>
          </a:prstGeom>
          <a:noFill/>
        </p:spPr>
        <p:txBody>
          <a:bodyPr wrap="square" rtlCol="0">
            <a:spAutoFit/>
          </a:bodyPr>
          <a:lstStyle/>
          <a:p>
            <a:pPr algn="ctr"/>
            <a:r>
              <a:rPr lang="en-US" sz="2400">
                <a:solidFill>
                  <a:schemeClr val="accent3">
                    <a:lumMod val="75000"/>
                  </a:schemeClr>
                </a:solidFill>
                <a:latin typeface="Arial" panose="020B0604020202020204" pitchFamily="34" charset="0"/>
                <a:cs typeface="Arial" panose="020B0604020202020204" pitchFamily="34" charset="0"/>
              </a:rPr>
              <a:t>CNT Filter</a:t>
            </a:r>
          </a:p>
        </p:txBody>
      </p:sp>
      <p:cxnSp>
        <p:nvCxnSpPr>
          <p:cNvPr id="2" name="Straight Arrow Connector 1">
            <a:extLst>
              <a:ext uri="{FF2B5EF4-FFF2-40B4-BE49-F238E27FC236}">
                <a16:creationId xmlns:a16="http://schemas.microsoft.com/office/drawing/2014/main" id="{08BACED9-E9AE-7A43-D5EA-1044A3A60844}"/>
              </a:ext>
            </a:extLst>
          </p:cNvPr>
          <p:cNvCxnSpPr>
            <a:cxnSpLocks/>
          </p:cNvCxnSpPr>
          <p:nvPr/>
        </p:nvCxnSpPr>
        <p:spPr>
          <a:xfrm flipH="1">
            <a:off x="6822069" y="988426"/>
            <a:ext cx="617295" cy="502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04109A4-3DF3-02F1-D5D3-A03F3A41B616}"/>
              </a:ext>
            </a:extLst>
          </p:cNvPr>
          <p:cNvCxnSpPr>
            <a:cxnSpLocks/>
          </p:cNvCxnSpPr>
          <p:nvPr/>
        </p:nvCxnSpPr>
        <p:spPr>
          <a:xfrm>
            <a:off x="5976060" y="4362723"/>
            <a:ext cx="720796" cy="464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456EE4-49C7-C940-F8C3-37D17C22EB11}"/>
              </a:ext>
            </a:extLst>
          </p:cNvPr>
          <p:cNvSpPr txBox="1"/>
          <p:nvPr/>
        </p:nvSpPr>
        <p:spPr>
          <a:xfrm>
            <a:off x="7471281" y="313683"/>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sp>
        <p:nvSpPr>
          <p:cNvPr id="32" name="TextBox 31">
            <a:extLst>
              <a:ext uri="{FF2B5EF4-FFF2-40B4-BE49-F238E27FC236}">
                <a16:creationId xmlns:a16="http://schemas.microsoft.com/office/drawing/2014/main" id="{75340DE5-AA83-79C8-B8EB-63229F1D4645}"/>
              </a:ext>
            </a:extLst>
          </p:cNvPr>
          <p:cNvSpPr txBox="1"/>
          <p:nvPr/>
        </p:nvSpPr>
        <p:spPr>
          <a:xfrm>
            <a:off x="5068108" y="3487542"/>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pic>
        <p:nvPicPr>
          <p:cNvPr id="52" name="Picture 51" descr="A black plastic connector with a nut&#10;&#10;Description automatically generated">
            <a:extLst>
              <a:ext uri="{FF2B5EF4-FFF2-40B4-BE49-F238E27FC236}">
                <a16:creationId xmlns:a16="http://schemas.microsoft.com/office/drawing/2014/main" id="{04CFFFC4-48AD-22B8-5018-3877B4E7005E}"/>
              </a:ext>
            </a:extLst>
          </p:cNvPr>
          <p:cNvPicPr>
            <a:picLocks noChangeAspect="1"/>
          </p:cNvPicPr>
          <p:nvPr/>
        </p:nvPicPr>
        <p:blipFill rotWithShape="1">
          <a:blip r:embed="rId7"/>
          <a:srcRect l="2360" t="6980" r="2664" b="7480"/>
          <a:stretch/>
        </p:blipFill>
        <p:spPr>
          <a:xfrm rot="9374087">
            <a:off x="2442071" y="4544227"/>
            <a:ext cx="457470" cy="412016"/>
          </a:xfrm>
          <a:prstGeom prst="rect">
            <a:avLst/>
          </a:prstGeom>
        </p:spPr>
      </p:pic>
      <p:grpSp>
        <p:nvGrpSpPr>
          <p:cNvPr id="40" name="Group 39">
            <a:extLst>
              <a:ext uri="{FF2B5EF4-FFF2-40B4-BE49-F238E27FC236}">
                <a16:creationId xmlns:a16="http://schemas.microsoft.com/office/drawing/2014/main" id="{D019AA69-C242-2B77-E4C5-C99EA2F30503}"/>
              </a:ext>
            </a:extLst>
          </p:cNvPr>
          <p:cNvGrpSpPr/>
          <p:nvPr/>
        </p:nvGrpSpPr>
        <p:grpSpPr>
          <a:xfrm>
            <a:off x="5958270" y="222775"/>
            <a:ext cx="945222" cy="2139707"/>
            <a:chOff x="5357516" y="387025"/>
            <a:chExt cx="1850752" cy="1830658"/>
          </a:xfrm>
        </p:grpSpPr>
        <p:sp>
          <p:nvSpPr>
            <p:cNvPr id="37" name="Freeform: Shape 36">
              <a:extLst>
                <a:ext uri="{FF2B5EF4-FFF2-40B4-BE49-F238E27FC236}">
                  <a16:creationId xmlns:a16="http://schemas.microsoft.com/office/drawing/2014/main" id="{62644F11-4D98-FA34-FA61-F04B0272D82D}"/>
                </a:ext>
              </a:extLst>
            </p:cNvPr>
            <p:cNvSpPr/>
            <p:nvPr/>
          </p:nvSpPr>
          <p:spPr>
            <a:xfrm>
              <a:off x="5357516"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D91F0D9-FC46-D747-9108-5A897A901B0E}"/>
                </a:ext>
              </a:extLst>
            </p:cNvPr>
            <p:cNvSpPr/>
            <p:nvPr/>
          </p:nvSpPr>
          <p:spPr>
            <a:xfrm>
              <a:off x="5361858"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3F1AF75-83A4-C237-E2C3-074725C24B30}"/>
                </a:ext>
              </a:extLst>
            </p:cNvPr>
            <p:cNvSpPr/>
            <p:nvPr/>
          </p:nvSpPr>
          <p:spPr>
            <a:xfrm>
              <a:off x="5366200"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23C984C9-33CD-2137-B2EA-F9025C221A73}"/>
              </a:ext>
            </a:extLst>
          </p:cNvPr>
          <p:cNvGrpSpPr/>
          <p:nvPr/>
        </p:nvGrpSpPr>
        <p:grpSpPr>
          <a:xfrm rot="871416">
            <a:off x="4436215" y="471562"/>
            <a:ext cx="1400511" cy="895889"/>
            <a:chOff x="2898475" y="411032"/>
            <a:chExt cx="2380891" cy="1935353"/>
          </a:xfrm>
        </p:grpSpPr>
        <p:sp>
          <p:nvSpPr>
            <p:cNvPr id="42" name="Freeform: Shape 41">
              <a:extLst>
                <a:ext uri="{FF2B5EF4-FFF2-40B4-BE49-F238E27FC236}">
                  <a16:creationId xmlns:a16="http://schemas.microsoft.com/office/drawing/2014/main" id="{C3562C0C-1C03-C23F-E0DE-0BB4B0948867}"/>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8A0E1EB-FEE2-232B-043C-298667F58128}"/>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C5CD46F-73F0-E7D4-B3A4-ACB85567C706}"/>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couple of white plastic containers with black caps&#10;&#10;Description automatically generated">
            <a:extLst>
              <a:ext uri="{FF2B5EF4-FFF2-40B4-BE49-F238E27FC236}">
                <a16:creationId xmlns:a16="http://schemas.microsoft.com/office/drawing/2014/main" id="{B91DEEB5-208B-B2A7-3359-6A8D6021FBA6}"/>
              </a:ext>
            </a:extLst>
          </p:cNvPr>
          <p:cNvPicPr>
            <a:picLocks noChangeAspect="1"/>
          </p:cNvPicPr>
          <p:nvPr/>
        </p:nvPicPr>
        <p:blipFill rotWithShape="1">
          <a:blip r:embed="rId3"/>
          <a:srcRect l="46689" t="15561" r="1913" b="17076"/>
          <a:stretch/>
        </p:blipFill>
        <p:spPr>
          <a:xfrm>
            <a:off x="3152598" y="5217030"/>
            <a:ext cx="919656" cy="1205345"/>
          </a:xfrm>
          <a:prstGeom prst="rect">
            <a:avLst/>
          </a:prstGeom>
        </p:spPr>
      </p:pic>
      <p:pic>
        <p:nvPicPr>
          <p:cNvPr id="29" name="Picture 28">
            <a:extLst>
              <a:ext uri="{FF2B5EF4-FFF2-40B4-BE49-F238E27FC236}">
                <a16:creationId xmlns:a16="http://schemas.microsoft.com/office/drawing/2014/main" id="{0DC032F6-47B3-7BBD-F30B-A6FE45D0EAA0}"/>
              </a:ext>
            </a:extLst>
          </p:cNvPr>
          <p:cNvPicPr>
            <a:picLocks noChangeAspect="1"/>
          </p:cNvPicPr>
          <p:nvPr/>
        </p:nvPicPr>
        <p:blipFill>
          <a:blip r:embed="rId11"/>
          <a:stretch>
            <a:fillRect/>
          </a:stretch>
        </p:blipFill>
        <p:spPr>
          <a:xfrm>
            <a:off x="5032047" y="4844888"/>
            <a:ext cx="1117920" cy="665092"/>
          </a:xfrm>
          <a:prstGeom prst="rect">
            <a:avLst/>
          </a:prstGeom>
        </p:spPr>
      </p:pic>
      <p:grpSp>
        <p:nvGrpSpPr>
          <p:cNvPr id="75" name="Group 74">
            <a:extLst>
              <a:ext uri="{FF2B5EF4-FFF2-40B4-BE49-F238E27FC236}">
                <a16:creationId xmlns:a16="http://schemas.microsoft.com/office/drawing/2014/main" id="{C1CC4C6E-CC4F-FB61-D2D1-3089C1C5786E}"/>
              </a:ext>
            </a:extLst>
          </p:cNvPr>
          <p:cNvGrpSpPr/>
          <p:nvPr/>
        </p:nvGrpSpPr>
        <p:grpSpPr>
          <a:xfrm rot="782240">
            <a:off x="6117104" y="4637133"/>
            <a:ext cx="1004435" cy="696401"/>
            <a:chOff x="8621612" y="3876085"/>
            <a:chExt cx="105812" cy="457200"/>
          </a:xfrm>
        </p:grpSpPr>
        <p:sp>
          <p:nvSpPr>
            <p:cNvPr id="72" name="Freeform: Shape 71">
              <a:extLst>
                <a:ext uri="{FF2B5EF4-FFF2-40B4-BE49-F238E27FC236}">
                  <a16:creationId xmlns:a16="http://schemas.microsoft.com/office/drawing/2014/main" id="{02A6F94A-815D-BCDF-E872-A8A17AD581AC}"/>
                </a:ext>
              </a:extLst>
            </p:cNvPr>
            <p:cNvSpPr/>
            <p:nvPr/>
          </p:nvSpPr>
          <p:spPr>
            <a:xfrm>
              <a:off x="8622065"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199DB5A-F006-C076-84A9-924701EFBEF9}"/>
                </a:ext>
              </a:extLst>
            </p:cNvPr>
            <p:cNvSpPr/>
            <p:nvPr/>
          </p:nvSpPr>
          <p:spPr>
            <a:xfrm>
              <a:off x="8621841"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B3129BC-BABE-96A8-9A0A-7E4EB78ED90F}"/>
                </a:ext>
              </a:extLst>
            </p:cNvPr>
            <p:cNvSpPr/>
            <p:nvPr/>
          </p:nvSpPr>
          <p:spPr>
            <a:xfrm>
              <a:off x="8621612"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couple of white plastic containers with black caps&#10;&#10;Description automatically generated">
            <a:extLst>
              <a:ext uri="{FF2B5EF4-FFF2-40B4-BE49-F238E27FC236}">
                <a16:creationId xmlns:a16="http://schemas.microsoft.com/office/drawing/2014/main" id="{656C4CB3-2EF8-2581-3465-80938AB1BD41}"/>
              </a:ext>
            </a:extLst>
          </p:cNvPr>
          <p:cNvPicPr>
            <a:picLocks noChangeAspect="1"/>
          </p:cNvPicPr>
          <p:nvPr/>
        </p:nvPicPr>
        <p:blipFill rotWithShape="1">
          <a:blip r:embed="rId3"/>
          <a:srcRect l="46689" t="15561" r="1913" b="17076"/>
          <a:stretch/>
        </p:blipFill>
        <p:spPr>
          <a:xfrm>
            <a:off x="5323065" y="703949"/>
            <a:ext cx="919656" cy="1205345"/>
          </a:xfrm>
          <a:prstGeom prst="rect">
            <a:avLst/>
          </a:prstGeom>
        </p:spPr>
      </p:pic>
      <p:sp>
        <p:nvSpPr>
          <p:cNvPr id="28" name="TextBox 27">
            <a:extLst>
              <a:ext uri="{FF2B5EF4-FFF2-40B4-BE49-F238E27FC236}">
                <a16:creationId xmlns:a16="http://schemas.microsoft.com/office/drawing/2014/main" id="{AE53CAFD-98FB-6B43-05B1-CB1208C9D91B}"/>
              </a:ext>
            </a:extLst>
          </p:cNvPr>
          <p:cNvSpPr txBox="1"/>
          <p:nvPr/>
        </p:nvSpPr>
        <p:spPr>
          <a:xfrm>
            <a:off x="1197967" y="5219537"/>
            <a:ext cx="2115962"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Spent Dialysate Runoff</a:t>
            </a:r>
          </a:p>
        </p:txBody>
      </p:sp>
      <p:grpSp>
        <p:nvGrpSpPr>
          <p:cNvPr id="100" name="Group 99">
            <a:extLst>
              <a:ext uri="{FF2B5EF4-FFF2-40B4-BE49-F238E27FC236}">
                <a16:creationId xmlns:a16="http://schemas.microsoft.com/office/drawing/2014/main" id="{404EC200-1829-2AAF-C913-C5AF699A3368}"/>
              </a:ext>
            </a:extLst>
          </p:cNvPr>
          <p:cNvGrpSpPr/>
          <p:nvPr/>
        </p:nvGrpSpPr>
        <p:grpSpPr>
          <a:xfrm>
            <a:off x="1418883" y="4104685"/>
            <a:ext cx="410761" cy="415167"/>
            <a:chOff x="2999671" y="2514770"/>
            <a:chExt cx="410761" cy="415167"/>
          </a:xfrm>
        </p:grpSpPr>
        <p:pic>
          <p:nvPicPr>
            <p:cNvPr id="101" name="Graphic 100" descr="Germ with solid fill">
              <a:extLst>
                <a:ext uri="{FF2B5EF4-FFF2-40B4-BE49-F238E27FC236}">
                  <a16:creationId xmlns:a16="http://schemas.microsoft.com/office/drawing/2014/main" id="{BD5A47C8-D378-5EDA-B3AB-9E1687DAC4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8300" y="2514770"/>
              <a:ext cx="352132" cy="352132"/>
            </a:xfrm>
            <a:prstGeom prst="rect">
              <a:avLst/>
            </a:prstGeom>
          </p:spPr>
        </p:pic>
        <p:grpSp>
          <p:nvGrpSpPr>
            <p:cNvPr id="102" name="Group 101">
              <a:extLst>
                <a:ext uri="{FF2B5EF4-FFF2-40B4-BE49-F238E27FC236}">
                  <a16:creationId xmlns:a16="http://schemas.microsoft.com/office/drawing/2014/main" id="{2A6F5437-8E63-4E9E-0218-93292C3E16E6}"/>
                </a:ext>
              </a:extLst>
            </p:cNvPr>
            <p:cNvGrpSpPr/>
            <p:nvPr/>
          </p:nvGrpSpPr>
          <p:grpSpPr>
            <a:xfrm rot="19563587">
              <a:off x="2999671" y="2654255"/>
              <a:ext cx="314712" cy="275682"/>
              <a:chOff x="9260943" y="4430346"/>
              <a:chExt cx="279295" cy="292557"/>
            </a:xfrm>
          </p:grpSpPr>
          <p:grpSp>
            <p:nvGrpSpPr>
              <p:cNvPr id="103" name="Group 102">
                <a:extLst>
                  <a:ext uri="{FF2B5EF4-FFF2-40B4-BE49-F238E27FC236}">
                    <a16:creationId xmlns:a16="http://schemas.microsoft.com/office/drawing/2014/main" id="{05857093-3CC1-7774-5BC1-12495F784D3C}"/>
                  </a:ext>
                </a:extLst>
              </p:cNvPr>
              <p:cNvGrpSpPr/>
              <p:nvPr/>
            </p:nvGrpSpPr>
            <p:grpSpPr>
              <a:xfrm>
                <a:off x="9260943" y="4471574"/>
                <a:ext cx="236012" cy="251329"/>
                <a:chOff x="9260943" y="4471574"/>
                <a:chExt cx="236012" cy="251329"/>
              </a:xfrm>
            </p:grpSpPr>
            <p:sp>
              <p:nvSpPr>
                <p:cNvPr id="105" name="Flowchart: Connector 104">
                  <a:extLst>
                    <a:ext uri="{FF2B5EF4-FFF2-40B4-BE49-F238E27FC236}">
                      <a16:creationId xmlns:a16="http://schemas.microsoft.com/office/drawing/2014/main" id="{196089A6-30E6-28D3-715E-BCDA5DB06BC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05AE83BB-BDE6-111C-F4E3-3809E2840E3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Flowchart: Connector 103">
                <a:extLst>
                  <a:ext uri="{FF2B5EF4-FFF2-40B4-BE49-F238E27FC236}">
                    <a16:creationId xmlns:a16="http://schemas.microsoft.com/office/drawing/2014/main" id="{8ADC05E8-C053-4863-DCBA-E5687344D118}"/>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Text Placeholder 26">
            <a:extLst>
              <a:ext uri="{FF2B5EF4-FFF2-40B4-BE49-F238E27FC236}">
                <a16:creationId xmlns:a16="http://schemas.microsoft.com/office/drawing/2014/main" id="{94643220-CC8D-6DDF-E2A6-9556B2421F10}"/>
              </a:ext>
            </a:extLst>
          </p:cNvPr>
          <p:cNvSpPr>
            <a:spLocks noGrp="1"/>
          </p:cNvSpPr>
          <p:nvPr>
            <p:ph type="body" sz="quarter" idx="15"/>
          </p:nvPr>
        </p:nvSpPr>
        <p:spPr>
          <a:xfrm>
            <a:off x="10701338" y="6350"/>
            <a:ext cx="1564234" cy="303917"/>
          </a:xfrm>
        </p:spPr>
        <p:txBody>
          <a:bodyPr vert="horz" lIns="0" tIns="0" rIns="0" bIns="0" rtlCol="0" anchor="t">
            <a:noAutofit/>
          </a:bodyPr>
          <a:lstStyle/>
          <a:p>
            <a:r>
              <a:rPr lang="en-US" sz="1600">
                <a:latin typeface="Arial"/>
                <a:ea typeface="Calibri"/>
                <a:cs typeface="Arial"/>
              </a:rPr>
              <a:t>Timothy Norman</a:t>
            </a:r>
          </a:p>
        </p:txBody>
      </p:sp>
    </p:spTree>
    <p:extLst>
      <p:ext uri="{BB962C8B-B14F-4D97-AF65-F5344CB8AC3E}">
        <p14:creationId xmlns:p14="http://schemas.microsoft.com/office/powerpoint/2010/main" val="161851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31 0.00579 L 0.0125 0.03936 L 0.03568 0.05625 L 0.0711 0.06088 L 0.11159 0.0669 L 0.15378 0.0838 L 0.17448 0.10533 L 0.18477 0.1544 L 0.19167 0.12524 L 0.23907 0.09445 L 0.26068 0.08843 L 0.28138 0.11598 L 0.28399 0.11598 " pathEditMode="relative" ptsTypes="AAAAAAAAAAAAA">
                                      <p:cBhvr>
                                        <p:cTn id="6" dur="3500" fill="hold"/>
                                        <p:tgtEl>
                                          <p:spTgt spid="1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B21C012-74CE-0395-BA88-0D1C5FCDBD88}"/>
              </a:ext>
            </a:extLst>
          </p:cNvPr>
          <p:cNvSpPr txBox="1">
            <a:spLocks/>
          </p:cNvSpPr>
          <p:nvPr/>
        </p:nvSpPr>
        <p:spPr>
          <a:xfrm>
            <a:off x="533400" y="43641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Team Introductions</a:t>
            </a:r>
          </a:p>
        </p:txBody>
      </p:sp>
      <p:sp>
        <p:nvSpPr>
          <p:cNvPr id="2" name="Footer Placeholder 1">
            <a:extLst>
              <a:ext uri="{FF2B5EF4-FFF2-40B4-BE49-F238E27FC236}">
                <a16:creationId xmlns:a16="http://schemas.microsoft.com/office/drawing/2014/main" id="{52E1F6E6-B9CF-0038-4253-E13D374339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54BA8EF-1D9A-9E7D-2093-E27E35AC5AF8}"/>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5" name="Text Placeholder 4">
            <a:extLst>
              <a:ext uri="{FF2B5EF4-FFF2-40B4-BE49-F238E27FC236}">
                <a16:creationId xmlns:a16="http://schemas.microsoft.com/office/drawing/2014/main" id="{6FBD48B6-9316-A88F-51A0-6041D387D9C9}"/>
              </a:ext>
            </a:extLst>
          </p:cNvPr>
          <p:cNvSpPr>
            <a:spLocks noGrp="1"/>
          </p:cNvSpPr>
          <p:nvPr>
            <p:ph type="body" sz="quarter" idx="13"/>
          </p:nvPr>
        </p:nvSpPr>
        <p:spPr>
          <a:xfrm>
            <a:off x="10691813" y="-2240"/>
            <a:ext cx="1500187" cy="456406"/>
          </a:xfrm>
        </p:spPr>
        <p:txBody>
          <a:bodyPr vert="horz" lIns="0" tIns="0" rIns="0" bIns="0" rtlCol="0" anchor="t">
            <a:noAutofit/>
          </a:bodyPr>
          <a:lstStyle/>
          <a:p>
            <a:r>
              <a:rPr lang="en-US" sz="1600" err="1">
                <a:latin typeface="Arial"/>
                <a:cs typeface="Arial"/>
              </a:rPr>
              <a:t>Kencin</a:t>
            </a:r>
            <a:r>
              <a:rPr lang="en-US" sz="1600">
                <a:latin typeface="Arial"/>
                <a:cs typeface="Arial"/>
              </a:rPr>
              <a:t> Autry</a:t>
            </a:r>
            <a:endParaRPr lang="en-US" sz="160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FC1216E5-9A6D-E4D9-CEC6-0311E1CD7F75}"/>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2</a:t>
            </a:fld>
            <a:endParaRPr lang="en-US"/>
          </a:p>
        </p:txBody>
      </p:sp>
      <p:grpSp>
        <p:nvGrpSpPr>
          <p:cNvPr id="8" name="Group 7">
            <a:extLst>
              <a:ext uri="{FF2B5EF4-FFF2-40B4-BE49-F238E27FC236}">
                <a16:creationId xmlns:a16="http://schemas.microsoft.com/office/drawing/2014/main" id="{F4C1FBE7-DAD0-3E24-98A2-71E74EF8182C}"/>
              </a:ext>
            </a:extLst>
          </p:cNvPr>
          <p:cNvGrpSpPr/>
          <p:nvPr/>
        </p:nvGrpSpPr>
        <p:grpSpPr>
          <a:xfrm>
            <a:off x="439635" y="4646261"/>
            <a:ext cx="7984619" cy="1114855"/>
            <a:chOff x="543244" y="4571228"/>
            <a:chExt cx="9799932" cy="1081969"/>
          </a:xfrm>
        </p:grpSpPr>
        <p:sp>
          <p:nvSpPr>
            <p:cNvPr id="9" name="TextBox 8">
              <a:extLst>
                <a:ext uri="{FF2B5EF4-FFF2-40B4-BE49-F238E27FC236}">
                  <a16:creationId xmlns:a16="http://schemas.microsoft.com/office/drawing/2014/main" id="{9B74A605-CC2E-8A13-BEC3-25BE7B1C3B31}"/>
                </a:ext>
              </a:extLst>
            </p:cNvPr>
            <p:cNvSpPr txBox="1"/>
            <p:nvPr/>
          </p:nvSpPr>
          <p:spPr>
            <a:xfrm>
              <a:off x="543244" y="4571228"/>
              <a:ext cx="1816427" cy="1075315"/>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Kencin Autry</a:t>
              </a:r>
            </a:p>
            <a:p>
              <a:r>
                <a:rPr lang="en-US" sz="1600" i="1">
                  <a:latin typeface="Arial" panose="020B0604020202020204" pitchFamily="34" charset="0"/>
                  <a:cs typeface="Arial" panose="020B0604020202020204" pitchFamily="34" charset="0"/>
                </a:rPr>
                <a:t>Research  </a:t>
              </a:r>
            </a:p>
            <a:p>
              <a:r>
                <a:rPr lang="en-US" sz="1600" i="1">
                  <a:latin typeface="Arial" panose="020B0604020202020204" pitchFamily="34" charset="0"/>
                  <a:cs typeface="Arial" panose="020B0604020202020204" pitchFamily="34" charset="0"/>
                </a:rPr>
                <a:t>Development</a:t>
              </a:r>
            </a:p>
            <a:p>
              <a:r>
                <a:rPr lang="en-US" sz="1600" i="1">
                  <a:latin typeface="Arial" panose="020B0604020202020204" pitchFamily="34" charset="0"/>
                  <a:cs typeface="Arial" panose="020B0604020202020204" pitchFamily="34" charset="0"/>
                </a:rPr>
                <a:t>Engineer</a:t>
              </a:r>
            </a:p>
          </p:txBody>
        </p:sp>
        <p:sp>
          <p:nvSpPr>
            <p:cNvPr id="10" name="TextBox 9">
              <a:extLst>
                <a:ext uri="{FF2B5EF4-FFF2-40B4-BE49-F238E27FC236}">
                  <a16:creationId xmlns:a16="http://schemas.microsoft.com/office/drawing/2014/main" id="{420133E9-D14D-B171-1257-0ADAD92CBC07}"/>
                </a:ext>
              </a:extLst>
            </p:cNvPr>
            <p:cNvSpPr txBox="1"/>
            <p:nvPr/>
          </p:nvSpPr>
          <p:spPr>
            <a:xfrm>
              <a:off x="8086120" y="4572107"/>
              <a:ext cx="2257056" cy="836355"/>
            </a:xfrm>
            <a:prstGeom prst="rect">
              <a:avLst/>
            </a:prstGeom>
            <a:noFill/>
          </p:spPr>
          <p:txBody>
            <a:bodyPr wrap="none" rtlCol="0">
              <a:spAutoFit/>
            </a:bodyPr>
            <a:lstStyle/>
            <a:p>
              <a:r>
                <a:rPr lang="en-US" err="1">
                  <a:latin typeface="Arial" panose="020B0604020202020204" pitchFamily="34" charset="0"/>
                  <a:cs typeface="Arial" panose="020B0604020202020204" pitchFamily="34" charset="0"/>
                </a:rPr>
                <a:t>Lapadre</a:t>
              </a:r>
              <a:r>
                <a:rPr lang="en-US">
                  <a:latin typeface="Arial" panose="020B0604020202020204" pitchFamily="34" charset="0"/>
                  <a:cs typeface="Arial" panose="020B0604020202020204" pitchFamily="34" charset="0"/>
                </a:rPr>
                <a:t> Proctor</a:t>
              </a:r>
            </a:p>
            <a:p>
              <a:r>
                <a:rPr lang="en-US" sz="1600" i="1">
                  <a:latin typeface="Arial" panose="020B0604020202020204" pitchFamily="34" charset="0"/>
                  <a:cs typeface="Arial" panose="020B0604020202020204" pitchFamily="34" charset="0"/>
                </a:rPr>
                <a:t>Test and Quality </a:t>
              </a:r>
            </a:p>
            <a:p>
              <a:r>
                <a:rPr lang="en-US" sz="1600" i="1">
                  <a:latin typeface="Arial" panose="020B0604020202020204" pitchFamily="34" charset="0"/>
                  <a:cs typeface="Arial" panose="020B0604020202020204" pitchFamily="34" charset="0"/>
                </a:rPr>
                <a:t>Control Engineer</a:t>
              </a:r>
            </a:p>
          </p:txBody>
        </p:sp>
        <p:sp>
          <p:nvSpPr>
            <p:cNvPr id="11" name="TextBox 10">
              <a:extLst>
                <a:ext uri="{FF2B5EF4-FFF2-40B4-BE49-F238E27FC236}">
                  <a16:creationId xmlns:a16="http://schemas.microsoft.com/office/drawing/2014/main" id="{58B4A7B4-B81A-F2CA-D41F-0C799F48418E}"/>
                </a:ext>
              </a:extLst>
            </p:cNvPr>
            <p:cNvSpPr txBox="1"/>
            <p:nvPr/>
          </p:nvSpPr>
          <p:spPr>
            <a:xfrm>
              <a:off x="2800932" y="4572109"/>
              <a:ext cx="2493149" cy="1075315"/>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Matthew Kennedy</a:t>
              </a:r>
            </a:p>
            <a:p>
              <a:r>
                <a:rPr lang="en-US" sz="1600" i="1">
                  <a:latin typeface="Arial" panose="020B0604020202020204" pitchFamily="34" charset="0"/>
                  <a:cs typeface="Arial" panose="020B0604020202020204" pitchFamily="34" charset="0"/>
                </a:rPr>
                <a:t>Structural Design </a:t>
              </a:r>
            </a:p>
            <a:p>
              <a:r>
                <a:rPr lang="en-US" sz="1600" i="1">
                  <a:latin typeface="Arial" panose="020B0604020202020204" pitchFamily="34" charset="0"/>
                  <a:cs typeface="Arial" panose="020B0604020202020204" pitchFamily="34" charset="0"/>
                </a:rPr>
                <a:t>And Materials</a:t>
              </a:r>
            </a:p>
            <a:p>
              <a:r>
                <a:rPr lang="en-US" sz="1600" i="1">
                  <a:latin typeface="Arial" panose="020B0604020202020204" pitchFamily="34" charset="0"/>
                  <a:cs typeface="Arial" panose="020B0604020202020204" pitchFamily="34" charset="0"/>
                </a:rPr>
                <a:t>Engineer</a:t>
              </a:r>
            </a:p>
          </p:txBody>
        </p:sp>
        <p:sp>
          <p:nvSpPr>
            <p:cNvPr id="12" name="TextBox 11">
              <a:extLst>
                <a:ext uri="{FF2B5EF4-FFF2-40B4-BE49-F238E27FC236}">
                  <a16:creationId xmlns:a16="http://schemas.microsoft.com/office/drawing/2014/main" id="{5FF1CC38-0B99-0BDB-1F23-7DEB0BFF69F1}"/>
                </a:ext>
              </a:extLst>
            </p:cNvPr>
            <p:cNvSpPr txBox="1"/>
            <p:nvPr/>
          </p:nvSpPr>
          <p:spPr>
            <a:xfrm>
              <a:off x="5501893" y="4577885"/>
              <a:ext cx="2339689" cy="1075312"/>
            </a:xfrm>
            <a:prstGeom prst="rect">
              <a:avLst/>
            </a:prstGeom>
            <a:noFill/>
          </p:spPr>
          <p:txBody>
            <a:bodyPr wrap="none" lIns="91440" tIns="45720" rIns="91440" bIns="45720" rtlCol="0" anchor="t">
              <a:spAutoFit/>
            </a:bodyPr>
            <a:lstStyle/>
            <a:p>
              <a:r>
                <a:rPr lang="en-US">
                  <a:latin typeface="Arial"/>
                  <a:cs typeface="Arial"/>
                </a:rPr>
                <a:t>Timothy Norman</a:t>
              </a:r>
            </a:p>
            <a:p>
              <a:r>
                <a:rPr lang="en-US" sz="1600" i="1">
                  <a:latin typeface="Arial"/>
                  <a:cs typeface="Arial"/>
                </a:rPr>
                <a:t>Structural Design </a:t>
              </a:r>
              <a:endParaRPr lang="en-US" sz="1600" i="1">
                <a:latin typeface="Arial" panose="020B0604020202020204" pitchFamily="34" charset="0"/>
                <a:cs typeface="Arial" panose="020B0604020202020204" pitchFamily="34" charset="0"/>
              </a:endParaRPr>
            </a:p>
            <a:p>
              <a:r>
                <a:rPr lang="en-US" sz="1600" i="1">
                  <a:latin typeface="Arial"/>
                  <a:cs typeface="Arial"/>
                </a:rPr>
                <a:t>And Manufacturing</a:t>
              </a:r>
            </a:p>
            <a:p>
              <a:r>
                <a:rPr lang="en-US" sz="1600" i="1">
                  <a:latin typeface="Arial"/>
                  <a:cs typeface="Arial"/>
                </a:rPr>
                <a:t>Engineer</a:t>
              </a:r>
            </a:p>
          </p:txBody>
        </p:sp>
      </p:grpSp>
      <p:sp>
        <p:nvSpPr>
          <p:cNvPr id="13" name="TextBox 12">
            <a:extLst>
              <a:ext uri="{FF2B5EF4-FFF2-40B4-BE49-F238E27FC236}">
                <a16:creationId xmlns:a16="http://schemas.microsoft.com/office/drawing/2014/main" id="{583ABEAB-97EE-30F1-359B-E183CF415697}"/>
              </a:ext>
            </a:extLst>
          </p:cNvPr>
          <p:cNvSpPr txBox="1"/>
          <p:nvPr/>
        </p:nvSpPr>
        <p:spPr>
          <a:xfrm>
            <a:off x="8630629" y="4647158"/>
            <a:ext cx="1680909" cy="861774"/>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Lily Thompson</a:t>
            </a:r>
          </a:p>
          <a:p>
            <a:r>
              <a:rPr lang="en-US" sz="1600" i="1">
                <a:latin typeface="Arial" panose="020B0604020202020204" pitchFamily="34" charset="0"/>
                <a:cs typeface="Arial" panose="020B0604020202020204" pitchFamily="34" charset="0"/>
              </a:rPr>
              <a:t>Computational</a:t>
            </a:r>
          </a:p>
          <a:p>
            <a:r>
              <a:rPr lang="en-US" sz="1600" i="1">
                <a:latin typeface="Arial" panose="020B0604020202020204" pitchFamily="34" charset="0"/>
                <a:cs typeface="Arial" panose="020B0604020202020204" pitchFamily="34" charset="0"/>
              </a:rPr>
              <a:t>Fluids Engineer</a:t>
            </a:r>
          </a:p>
        </p:txBody>
      </p:sp>
      <p:pic>
        <p:nvPicPr>
          <p:cNvPr id="14" name="Picture 13">
            <a:extLst>
              <a:ext uri="{FF2B5EF4-FFF2-40B4-BE49-F238E27FC236}">
                <a16:creationId xmlns:a16="http://schemas.microsoft.com/office/drawing/2014/main" id="{0ED4887E-BEA0-69F8-35CA-0AC8DDDA1B25}"/>
              </a:ext>
            </a:extLst>
          </p:cNvPr>
          <p:cNvPicPr>
            <a:picLocks noChangeAspect="1"/>
          </p:cNvPicPr>
          <p:nvPr/>
        </p:nvPicPr>
        <p:blipFill>
          <a:blip r:embed="rId3"/>
          <a:stretch>
            <a:fillRect/>
          </a:stretch>
        </p:blipFill>
        <p:spPr>
          <a:xfrm>
            <a:off x="6671526" y="2059823"/>
            <a:ext cx="1670263" cy="2505394"/>
          </a:xfrm>
          <a:prstGeom prst="rect">
            <a:avLst/>
          </a:prstGeom>
        </p:spPr>
      </p:pic>
      <p:pic>
        <p:nvPicPr>
          <p:cNvPr id="15" name="Picture 14">
            <a:extLst>
              <a:ext uri="{FF2B5EF4-FFF2-40B4-BE49-F238E27FC236}">
                <a16:creationId xmlns:a16="http://schemas.microsoft.com/office/drawing/2014/main" id="{DFB60604-8B50-3FA2-37D8-AAFD97C36CFC}"/>
              </a:ext>
            </a:extLst>
          </p:cNvPr>
          <p:cNvPicPr>
            <a:picLocks noChangeAspect="1"/>
          </p:cNvPicPr>
          <p:nvPr/>
        </p:nvPicPr>
        <p:blipFill rotWithShape="1">
          <a:blip r:embed="rId4"/>
          <a:srcRect l="5540" r="3561"/>
          <a:stretch/>
        </p:blipFill>
        <p:spPr>
          <a:xfrm>
            <a:off x="4387583" y="2059823"/>
            <a:ext cx="2087208" cy="2511777"/>
          </a:xfrm>
          <a:prstGeom prst="rect">
            <a:avLst/>
          </a:prstGeom>
        </p:spPr>
      </p:pic>
      <p:pic>
        <p:nvPicPr>
          <p:cNvPr id="16" name="Google Shape;248;p29">
            <a:extLst>
              <a:ext uri="{FF2B5EF4-FFF2-40B4-BE49-F238E27FC236}">
                <a16:creationId xmlns:a16="http://schemas.microsoft.com/office/drawing/2014/main" id="{5783C0E7-BA32-B173-B69F-FFF5585A2559}"/>
              </a:ext>
            </a:extLst>
          </p:cNvPr>
          <p:cNvPicPr preferRelativeResize="0"/>
          <p:nvPr/>
        </p:nvPicPr>
        <p:blipFill>
          <a:blip r:embed="rId5">
            <a:alphaModFix/>
          </a:blip>
          <a:stretch>
            <a:fillRect/>
          </a:stretch>
        </p:blipFill>
        <p:spPr>
          <a:xfrm>
            <a:off x="2352536" y="2059823"/>
            <a:ext cx="1883834" cy="2511777"/>
          </a:xfrm>
          <a:prstGeom prst="rect">
            <a:avLst/>
          </a:prstGeom>
          <a:noFill/>
          <a:ln>
            <a:noFill/>
          </a:ln>
        </p:spPr>
      </p:pic>
      <p:pic>
        <p:nvPicPr>
          <p:cNvPr id="17" name="Picture 16" descr="A person in a suit outside of a building&#10;&#10;Description automatically generated">
            <a:extLst>
              <a:ext uri="{FF2B5EF4-FFF2-40B4-BE49-F238E27FC236}">
                <a16:creationId xmlns:a16="http://schemas.microsoft.com/office/drawing/2014/main" id="{C089F7BB-BD83-4800-0CB3-72C2255A0100}"/>
              </a:ext>
            </a:extLst>
          </p:cNvPr>
          <p:cNvPicPr>
            <a:picLocks noChangeAspect="1"/>
          </p:cNvPicPr>
          <p:nvPr/>
        </p:nvPicPr>
        <p:blipFill rotWithShape="1">
          <a:blip r:embed="rId6"/>
          <a:srcRect l="19130" t="27187" b="-1"/>
          <a:stretch/>
        </p:blipFill>
        <p:spPr>
          <a:xfrm>
            <a:off x="235692" y="2059823"/>
            <a:ext cx="1883834" cy="2517639"/>
          </a:xfrm>
          <a:prstGeom prst="rect">
            <a:avLst/>
          </a:prstGeom>
        </p:spPr>
      </p:pic>
      <p:pic>
        <p:nvPicPr>
          <p:cNvPr id="18" name="Picture 17">
            <a:extLst>
              <a:ext uri="{FF2B5EF4-FFF2-40B4-BE49-F238E27FC236}">
                <a16:creationId xmlns:a16="http://schemas.microsoft.com/office/drawing/2014/main" id="{A255E4B8-C5E5-F3DB-357E-4F66898EB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975" y="2059823"/>
            <a:ext cx="1883834" cy="2511777"/>
          </a:xfrm>
          <a:prstGeom prst="rect">
            <a:avLst/>
          </a:prstGeom>
        </p:spPr>
      </p:pic>
      <p:pic>
        <p:nvPicPr>
          <p:cNvPr id="19" name="Picture 18" descr="A person in a suit and tie&#10;&#10;Description automatically generated">
            <a:extLst>
              <a:ext uri="{FF2B5EF4-FFF2-40B4-BE49-F238E27FC236}">
                <a16:creationId xmlns:a16="http://schemas.microsoft.com/office/drawing/2014/main" id="{CF4E2F51-0C33-DC90-0B54-68F50026BBD8}"/>
              </a:ext>
            </a:extLst>
          </p:cNvPr>
          <p:cNvPicPr>
            <a:picLocks noChangeAspect="1"/>
          </p:cNvPicPr>
          <p:nvPr/>
        </p:nvPicPr>
        <p:blipFill>
          <a:blip r:embed="rId8"/>
          <a:stretch>
            <a:fillRect/>
          </a:stretch>
        </p:blipFill>
        <p:spPr>
          <a:xfrm>
            <a:off x="2334859" y="2059823"/>
            <a:ext cx="1911614" cy="2511777"/>
          </a:xfrm>
          <a:prstGeom prst="rect">
            <a:avLst/>
          </a:prstGeom>
        </p:spPr>
      </p:pic>
    </p:spTree>
    <p:extLst>
      <p:ext uri="{BB962C8B-B14F-4D97-AF65-F5344CB8AC3E}">
        <p14:creationId xmlns:p14="http://schemas.microsoft.com/office/powerpoint/2010/main" val="97335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1D53-CAA3-8EF8-E430-24F9D445E469}"/>
              </a:ext>
            </a:extLst>
          </p:cNvPr>
          <p:cNvSpPr>
            <a:spLocks noGrp="1"/>
          </p:cNvSpPr>
          <p:nvPr>
            <p:ph type="title"/>
          </p:nvPr>
        </p:nvSpPr>
        <p:spPr/>
        <p:txBody>
          <a:bodyPr/>
          <a:lstStyle/>
          <a:p>
            <a:r>
              <a:rPr lang="en-US"/>
              <a:t>Carbon Nanotube (CNT) Housing</a:t>
            </a:r>
          </a:p>
        </p:txBody>
      </p:sp>
      <p:sp>
        <p:nvSpPr>
          <p:cNvPr id="3" name="Slide Number Placeholder 2">
            <a:extLst>
              <a:ext uri="{FF2B5EF4-FFF2-40B4-BE49-F238E27FC236}">
                <a16:creationId xmlns:a16="http://schemas.microsoft.com/office/drawing/2014/main" id="{077DC8E8-79F3-0132-B671-3DEE605BB72D}"/>
              </a:ext>
            </a:extLst>
          </p:cNvPr>
          <p:cNvSpPr>
            <a:spLocks noGrp="1"/>
          </p:cNvSpPr>
          <p:nvPr>
            <p:ph type="sldNum" sz="quarter" idx="10"/>
          </p:nvPr>
        </p:nvSpPr>
        <p:spPr/>
        <p:txBody>
          <a:bodyPr/>
          <a:lstStyle/>
          <a:p>
            <a:fld id="{72E20F18-833A-4542-A439-FC39BC210022}" type="slidenum">
              <a:rPr lang="en-US" smtClean="0"/>
              <a:pPr/>
              <a:t>20</a:t>
            </a:fld>
            <a:endParaRPr lang="en-US"/>
          </a:p>
        </p:txBody>
      </p:sp>
      <p:sp>
        <p:nvSpPr>
          <p:cNvPr id="4" name="Footer Placeholder 3">
            <a:extLst>
              <a:ext uri="{FF2B5EF4-FFF2-40B4-BE49-F238E27FC236}">
                <a16:creationId xmlns:a16="http://schemas.microsoft.com/office/drawing/2014/main" id="{31330DE5-DDC2-D013-6A02-1C28012A3CFC}"/>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ED27B5CE-0AD6-3BC2-2DFD-60FE5BE9BA21}"/>
              </a:ext>
            </a:extLst>
          </p:cNvPr>
          <p:cNvPicPr>
            <a:picLocks noChangeAspect="1"/>
          </p:cNvPicPr>
          <p:nvPr/>
        </p:nvPicPr>
        <p:blipFill>
          <a:blip r:embed="rId2"/>
          <a:stretch>
            <a:fillRect/>
          </a:stretch>
        </p:blipFill>
        <p:spPr>
          <a:xfrm>
            <a:off x="6096000" y="2681596"/>
            <a:ext cx="4088203" cy="2432223"/>
          </a:xfrm>
          <a:prstGeom prst="rect">
            <a:avLst/>
          </a:prstGeom>
        </p:spPr>
      </p:pic>
      <p:graphicFrame>
        <p:nvGraphicFramePr>
          <p:cNvPr id="9" name="Diagram 8">
            <a:extLst>
              <a:ext uri="{FF2B5EF4-FFF2-40B4-BE49-F238E27FC236}">
                <a16:creationId xmlns:a16="http://schemas.microsoft.com/office/drawing/2014/main" id="{CFFC47F0-8FED-1DB0-0DA6-ABB09E5933E1}"/>
              </a:ext>
            </a:extLst>
          </p:cNvPr>
          <p:cNvGraphicFramePr/>
          <p:nvPr>
            <p:extLst>
              <p:ext uri="{D42A27DB-BD31-4B8C-83A1-F6EECF244321}">
                <p14:modId xmlns:p14="http://schemas.microsoft.com/office/powerpoint/2010/main" val="71553794"/>
              </p:ext>
            </p:extLst>
          </p:nvPr>
        </p:nvGraphicFramePr>
        <p:xfrm>
          <a:off x="533400" y="2029307"/>
          <a:ext cx="5423732" cy="3895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C95FFB7F-50DE-EBF5-3CA6-250A937FC1E7}"/>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86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D020E0-E455-2D25-B6EF-34B7C66DEA3A}"/>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E73F3938-C848-F098-3B75-39F801706EBD}"/>
              </a:ext>
            </a:extLst>
          </p:cNvPr>
          <p:cNvSpPr>
            <a:spLocks noGrp="1"/>
          </p:cNvSpPr>
          <p:nvPr>
            <p:ph type="title"/>
          </p:nvPr>
        </p:nvSpPr>
        <p:spPr>
          <a:xfrm>
            <a:off x="533400" y="457200"/>
            <a:ext cx="10927080" cy="960276"/>
          </a:xfrm>
        </p:spPr>
        <p:txBody>
          <a:bodyPr/>
          <a:lstStyle/>
          <a:p>
            <a:r>
              <a:rPr lang="en-US"/>
              <a:t>Ultrasonics</a:t>
            </a:r>
          </a:p>
        </p:txBody>
      </p:sp>
      <p:sp>
        <p:nvSpPr>
          <p:cNvPr id="3" name="Cube 2">
            <a:extLst>
              <a:ext uri="{FF2B5EF4-FFF2-40B4-BE49-F238E27FC236}">
                <a16:creationId xmlns:a16="http://schemas.microsoft.com/office/drawing/2014/main" id="{EBF3D8C5-F4B9-60DE-56C9-25DEF95F8AF5}"/>
              </a:ext>
            </a:extLst>
          </p:cNvPr>
          <p:cNvSpPr>
            <a:spLocks/>
          </p:cNvSpPr>
          <p:nvPr/>
        </p:nvSpPr>
        <p:spPr>
          <a:xfrm>
            <a:off x="2803452" y="3992050"/>
            <a:ext cx="4724400" cy="1604083"/>
          </a:xfrm>
          <a:prstGeom prst="cube">
            <a:avLst>
              <a:gd name="adj" fmla="val 54289"/>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B9049B39-E134-6038-3695-1A155AA306FD}"/>
              </a:ext>
            </a:extLst>
          </p:cNvPr>
          <p:cNvGrpSpPr/>
          <p:nvPr/>
        </p:nvGrpSpPr>
        <p:grpSpPr>
          <a:xfrm>
            <a:off x="4626476" y="3439590"/>
            <a:ext cx="246888" cy="228600"/>
            <a:chOff x="4050177" y="2888385"/>
            <a:chExt cx="317414" cy="290212"/>
          </a:xfrm>
        </p:grpSpPr>
        <p:sp>
          <p:nvSpPr>
            <p:cNvPr id="99" name="Flowchart: Connector 98">
              <a:extLst>
                <a:ext uri="{FF2B5EF4-FFF2-40B4-BE49-F238E27FC236}">
                  <a16:creationId xmlns:a16="http://schemas.microsoft.com/office/drawing/2014/main" id="{D74780F1-85EB-BF20-4284-99327586344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a:extLst>
                <a:ext uri="{FF2B5EF4-FFF2-40B4-BE49-F238E27FC236}">
                  <a16:creationId xmlns:a16="http://schemas.microsoft.com/office/drawing/2014/main" id="{72B7BEC6-6126-126B-5727-3C33D3EC60CD}"/>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a:extLst>
                <a:ext uri="{FF2B5EF4-FFF2-40B4-BE49-F238E27FC236}">
                  <a16:creationId xmlns:a16="http://schemas.microsoft.com/office/drawing/2014/main" id="{1A7B7529-9701-25A2-EF70-A0724467C7A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BBB0FFA7-C7EE-8A01-4738-88C44EE6FBD5}"/>
              </a:ext>
            </a:extLst>
          </p:cNvPr>
          <p:cNvGrpSpPr/>
          <p:nvPr/>
        </p:nvGrpSpPr>
        <p:grpSpPr>
          <a:xfrm>
            <a:off x="4912378" y="2943974"/>
            <a:ext cx="228600" cy="228600"/>
            <a:chOff x="4050177" y="2888385"/>
            <a:chExt cx="317414" cy="290212"/>
          </a:xfrm>
        </p:grpSpPr>
        <p:sp>
          <p:nvSpPr>
            <p:cNvPr id="116" name="Flowchart: Connector 115">
              <a:extLst>
                <a:ext uri="{FF2B5EF4-FFF2-40B4-BE49-F238E27FC236}">
                  <a16:creationId xmlns:a16="http://schemas.microsoft.com/office/drawing/2014/main" id="{22CA773B-8763-EEDE-4D41-88F9E141487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Connector 116">
              <a:extLst>
                <a:ext uri="{FF2B5EF4-FFF2-40B4-BE49-F238E27FC236}">
                  <a16:creationId xmlns:a16="http://schemas.microsoft.com/office/drawing/2014/main" id="{1F38A6E7-1059-61F6-271D-2A4672B717DC}"/>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Connector 117">
              <a:extLst>
                <a:ext uri="{FF2B5EF4-FFF2-40B4-BE49-F238E27FC236}">
                  <a16:creationId xmlns:a16="http://schemas.microsoft.com/office/drawing/2014/main" id="{559F3401-07A5-5249-40C7-33734B7AB72D}"/>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D22AA4F1-72BE-7500-1C5B-73CC9CFA1D47}"/>
              </a:ext>
            </a:extLst>
          </p:cNvPr>
          <p:cNvGrpSpPr/>
          <p:nvPr/>
        </p:nvGrpSpPr>
        <p:grpSpPr>
          <a:xfrm>
            <a:off x="5792951" y="3182194"/>
            <a:ext cx="246888" cy="228600"/>
            <a:chOff x="4050177" y="2888385"/>
            <a:chExt cx="317414" cy="290212"/>
          </a:xfrm>
        </p:grpSpPr>
        <p:sp>
          <p:nvSpPr>
            <p:cNvPr id="107" name="Flowchart: Connector 106">
              <a:extLst>
                <a:ext uri="{FF2B5EF4-FFF2-40B4-BE49-F238E27FC236}">
                  <a16:creationId xmlns:a16="http://schemas.microsoft.com/office/drawing/2014/main" id="{8A4C7ECD-68B0-1337-393D-2ED04BE44468}"/>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a:extLst>
                <a:ext uri="{FF2B5EF4-FFF2-40B4-BE49-F238E27FC236}">
                  <a16:creationId xmlns:a16="http://schemas.microsoft.com/office/drawing/2014/main" id="{7E0D8EF3-E110-EF96-5F5B-E752C919157D}"/>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a:extLst>
                <a:ext uri="{FF2B5EF4-FFF2-40B4-BE49-F238E27FC236}">
                  <a16:creationId xmlns:a16="http://schemas.microsoft.com/office/drawing/2014/main" id="{625B19BB-5397-8EB8-FA3D-D2305463558C}"/>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647ACD66-4A7F-CBE2-896C-8E5778B26981}"/>
              </a:ext>
            </a:extLst>
          </p:cNvPr>
          <p:cNvGrpSpPr/>
          <p:nvPr/>
        </p:nvGrpSpPr>
        <p:grpSpPr>
          <a:xfrm>
            <a:off x="5283202" y="3025386"/>
            <a:ext cx="246888" cy="228600"/>
            <a:chOff x="4050177" y="2888386"/>
            <a:chExt cx="317414" cy="290221"/>
          </a:xfrm>
        </p:grpSpPr>
        <p:sp>
          <p:nvSpPr>
            <p:cNvPr id="111" name="Flowchart: Connector 110">
              <a:extLst>
                <a:ext uri="{FF2B5EF4-FFF2-40B4-BE49-F238E27FC236}">
                  <a16:creationId xmlns:a16="http://schemas.microsoft.com/office/drawing/2014/main" id="{438F7810-DE95-FF0A-EF4C-2BCF43B57FFD}"/>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a:extLst>
                <a:ext uri="{FF2B5EF4-FFF2-40B4-BE49-F238E27FC236}">
                  <a16:creationId xmlns:a16="http://schemas.microsoft.com/office/drawing/2014/main" id="{9D1A10BE-7646-E13E-4749-67AC4878F62E}"/>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207AE930-FCAD-E4D7-6880-1C41F3A51A31}"/>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B11DE523-C9E8-5913-466B-EE5583876C51}"/>
              </a:ext>
            </a:extLst>
          </p:cNvPr>
          <p:cNvGrpSpPr/>
          <p:nvPr/>
        </p:nvGrpSpPr>
        <p:grpSpPr>
          <a:xfrm>
            <a:off x="6048803" y="3404088"/>
            <a:ext cx="246888" cy="228600"/>
            <a:chOff x="4050177" y="2888385"/>
            <a:chExt cx="317414" cy="290212"/>
          </a:xfrm>
        </p:grpSpPr>
        <p:sp>
          <p:nvSpPr>
            <p:cNvPr id="120" name="Flowchart: Connector 119">
              <a:extLst>
                <a:ext uri="{FF2B5EF4-FFF2-40B4-BE49-F238E27FC236}">
                  <a16:creationId xmlns:a16="http://schemas.microsoft.com/office/drawing/2014/main" id="{E81EECB2-754A-6A53-7B61-D2C519F4A8DF}"/>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Connector 120">
              <a:extLst>
                <a:ext uri="{FF2B5EF4-FFF2-40B4-BE49-F238E27FC236}">
                  <a16:creationId xmlns:a16="http://schemas.microsoft.com/office/drawing/2014/main" id="{D247F20E-A0A5-80F7-580C-C287EEDB6699}"/>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Connector 121">
              <a:extLst>
                <a:ext uri="{FF2B5EF4-FFF2-40B4-BE49-F238E27FC236}">
                  <a16:creationId xmlns:a16="http://schemas.microsoft.com/office/drawing/2014/main" id="{B3B1801A-6734-34C3-73F3-D9871C346903}"/>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7C56481B-799A-44A7-DFD0-D975D28ED6B7}"/>
              </a:ext>
            </a:extLst>
          </p:cNvPr>
          <p:cNvGrpSpPr/>
          <p:nvPr/>
        </p:nvGrpSpPr>
        <p:grpSpPr>
          <a:xfrm>
            <a:off x="4980607" y="3432389"/>
            <a:ext cx="246888" cy="228600"/>
            <a:chOff x="4050177" y="2888385"/>
            <a:chExt cx="317414" cy="290212"/>
          </a:xfrm>
        </p:grpSpPr>
        <p:sp>
          <p:nvSpPr>
            <p:cNvPr id="103" name="Flowchart: Connector 102">
              <a:extLst>
                <a:ext uri="{FF2B5EF4-FFF2-40B4-BE49-F238E27FC236}">
                  <a16:creationId xmlns:a16="http://schemas.microsoft.com/office/drawing/2014/main" id="{59E76443-085A-EA10-DD9A-6246246650AA}"/>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365FD84B-81A9-6E1C-3589-C4ACFCCFD5BE}"/>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Connector 104">
              <a:extLst>
                <a:ext uri="{FF2B5EF4-FFF2-40B4-BE49-F238E27FC236}">
                  <a16:creationId xmlns:a16="http://schemas.microsoft.com/office/drawing/2014/main" id="{B53287A9-7927-8A76-9971-1FA6EF98D88A}"/>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ylinder 8">
            <a:extLst>
              <a:ext uri="{FF2B5EF4-FFF2-40B4-BE49-F238E27FC236}">
                <a16:creationId xmlns:a16="http://schemas.microsoft.com/office/drawing/2014/main" id="{60F820E0-3E83-1D8B-466E-3CAFD2510EE1}"/>
              </a:ext>
            </a:extLst>
          </p:cNvPr>
          <p:cNvSpPr/>
          <p:nvPr/>
        </p:nvSpPr>
        <p:spPr>
          <a:xfrm>
            <a:off x="3687296" y="417684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973EB014-0280-5EA7-32EE-F0C3410DD63C}"/>
              </a:ext>
            </a:extLst>
          </p:cNvPr>
          <p:cNvSpPr/>
          <p:nvPr/>
        </p:nvSpPr>
        <p:spPr>
          <a:xfrm>
            <a:off x="4541366" y="4176845"/>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BC815BED-38B2-A500-8C15-10F4D606BF4D}"/>
              </a:ext>
            </a:extLst>
          </p:cNvPr>
          <p:cNvSpPr/>
          <p:nvPr/>
        </p:nvSpPr>
        <p:spPr>
          <a:xfrm>
            <a:off x="5395435"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ylinder 11">
            <a:extLst>
              <a:ext uri="{FF2B5EF4-FFF2-40B4-BE49-F238E27FC236}">
                <a16:creationId xmlns:a16="http://schemas.microsoft.com/office/drawing/2014/main" id="{7427BE76-6F3A-0260-3FAC-4F2F536E38E5}"/>
              </a:ext>
            </a:extLst>
          </p:cNvPr>
          <p:cNvSpPr/>
          <p:nvPr/>
        </p:nvSpPr>
        <p:spPr>
          <a:xfrm>
            <a:off x="6174216"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07321840-1519-B73B-B28C-31BBA6DE0489}"/>
              </a:ext>
            </a:extLst>
          </p:cNvPr>
          <p:cNvSpPr/>
          <p:nvPr/>
        </p:nvSpPr>
        <p:spPr>
          <a:xfrm>
            <a:off x="4161997" y="3881412"/>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54D39BEF-0CF7-2BD3-44DE-C8A597F960BC}"/>
              </a:ext>
            </a:extLst>
          </p:cNvPr>
          <p:cNvSpPr/>
          <p:nvPr/>
        </p:nvSpPr>
        <p:spPr>
          <a:xfrm>
            <a:off x="5016066" y="385456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FF293791-F14C-9617-1462-18916CA4F445}"/>
              </a:ext>
            </a:extLst>
          </p:cNvPr>
          <p:cNvSpPr/>
          <p:nvPr/>
        </p:nvSpPr>
        <p:spPr>
          <a:xfrm>
            <a:off x="5870136" y="3827720"/>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9BACFD65-78CE-A80C-8C01-CF24AA9A7455}"/>
              </a:ext>
            </a:extLst>
          </p:cNvPr>
          <p:cNvSpPr/>
          <p:nvPr/>
        </p:nvSpPr>
        <p:spPr>
          <a:xfrm>
            <a:off x="3205329" y="1636822"/>
            <a:ext cx="4359945" cy="338585"/>
          </a:xfrm>
          <a:prstGeom prst="cube">
            <a:avLst>
              <a:gd name="adj" fmla="val 187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c 93">
            <a:extLst>
              <a:ext uri="{FF2B5EF4-FFF2-40B4-BE49-F238E27FC236}">
                <a16:creationId xmlns:a16="http://schemas.microsoft.com/office/drawing/2014/main" id="{BFA062AF-E7D9-2DEB-B088-A563009EA325}"/>
              </a:ext>
            </a:extLst>
          </p:cNvPr>
          <p:cNvSpPr/>
          <p:nvPr/>
        </p:nvSpPr>
        <p:spPr>
          <a:xfrm rot="8026398">
            <a:off x="4706124" y="1319922"/>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a:extLst>
              <a:ext uri="{FF2B5EF4-FFF2-40B4-BE49-F238E27FC236}">
                <a16:creationId xmlns:a16="http://schemas.microsoft.com/office/drawing/2014/main" id="{1BDC1F9F-A9DC-994E-CC4E-2448E5B028BB}"/>
              </a:ext>
            </a:extLst>
          </p:cNvPr>
          <p:cNvSpPr/>
          <p:nvPr/>
        </p:nvSpPr>
        <p:spPr>
          <a:xfrm rot="8026398">
            <a:off x="4514024" y="1108621"/>
            <a:ext cx="1299706" cy="125485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a:extLst>
              <a:ext uri="{FF2B5EF4-FFF2-40B4-BE49-F238E27FC236}">
                <a16:creationId xmlns:a16="http://schemas.microsoft.com/office/drawing/2014/main" id="{50FEF6A7-6446-C236-3644-8C0210979A61}"/>
              </a:ext>
            </a:extLst>
          </p:cNvPr>
          <p:cNvSpPr/>
          <p:nvPr/>
        </p:nvSpPr>
        <p:spPr>
          <a:xfrm rot="8026398">
            <a:off x="4354910" y="929279"/>
            <a:ext cx="1548414" cy="159419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a:extLst>
              <a:ext uri="{FF2B5EF4-FFF2-40B4-BE49-F238E27FC236}">
                <a16:creationId xmlns:a16="http://schemas.microsoft.com/office/drawing/2014/main" id="{239EB809-52F3-27DE-361A-002D19FA126B}"/>
              </a:ext>
            </a:extLst>
          </p:cNvPr>
          <p:cNvSpPr/>
          <p:nvPr/>
        </p:nvSpPr>
        <p:spPr>
          <a:xfrm rot="8026398">
            <a:off x="4189878" y="695054"/>
            <a:ext cx="1878479" cy="197595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4" name="Graphic 113" descr="Germ with solid fill">
            <a:extLst>
              <a:ext uri="{FF2B5EF4-FFF2-40B4-BE49-F238E27FC236}">
                <a16:creationId xmlns:a16="http://schemas.microsoft.com/office/drawing/2014/main" id="{6324710B-864D-95EC-106F-72EBFBEF3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3128" y="3228570"/>
            <a:ext cx="274320" cy="274320"/>
          </a:xfrm>
          <a:prstGeom prst="rect">
            <a:avLst/>
          </a:prstGeom>
        </p:spPr>
      </p:pic>
      <p:sp>
        <p:nvSpPr>
          <p:cNvPr id="123" name="Flowchart: Connector 122">
            <a:extLst>
              <a:ext uri="{FF2B5EF4-FFF2-40B4-BE49-F238E27FC236}">
                <a16:creationId xmlns:a16="http://schemas.microsoft.com/office/drawing/2014/main" id="{BBF3DBBA-07B8-716C-6625-50CA49139C8C}"/>
              </a:ext>
            </a:extLst>
          </p:cNvPr>
          <p:cNvSpPr/>
          <p:nvPr/>
        </p:nvSpPr>
        <p:spPr>
          <a:xfrm>
            <a:off x="6126151" y="3063978"/>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Connector 123">
            <a:extLst>
              <a:ext uri="{FF2B5EF4-FFF2-40B4-BE49-F238E27FC236}">
                <a16:creationId xmlns:a16="http://schemas.microsoft.com/office/drawing/2014/main" id="{9216E207-3EB3-64E8-CDDE-45C442CCDDC7}"/>
              </a:ext>
            </a:extLst>
          </p:cNvPr>
          <p:cNvSpPr/>
          <p:nvPr/>
        </p:nvSpPr>
        <p:spPr>
          <a:xfrm>
            <a:off x="4715124" y="2918119"/>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Connector 124">
            <a:extLst>
              <a:ext uri="{FF2B5EF4-FFF2-40B4-BE49-F238E27FC236}">
                <a16:creationId xmlns:a16="http://schemas.microsoft.com/office/drawing/2014/main" id="{9D7E4464-ADF7-7689-8478-865270B91501}"/>
              </a:ext>
            </a:extLst>
          </p:cNvPr>
          <p:cNvSpPr/>
          <p:nvPr/>
        </p:nvSpPr>
        <p:spPr>
          <a:xfrm>
            <a:off x="5441503" y="3201070"/>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Graphic 125" descr="Germ with solid fill">
            <a:extLst>
              <a:ext uri="{FF2B5EF4-FFF2-40B4-BE49-F238E27FC236}">
                <a16:creationId xmlns:a16="http://schemas.microsoft.com/office/drawing/2014/main" id="{71A05AE7-D62C-DCE3-457E-530DA8702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9495" y="3187349"/>
            <a:ext cx="256032" cy="256032"/>
          </a:xfrm>
          <a:prstGeom prst="rect">
            <a:avLst/>
          </a:prstGeom>
        </p:spPr>
      </p:pic>
      <p:sp>
        <p:nvSpPr>
          <p:cNvPr id="127" name="Flowchart: Connector 126">
            <a:extLst>
              <a:ext uri="{FF2B5EF4-FFF2-40B4-BE49-F238E27FC236}">
                <a16:creationId xmlns:a16="http://schemas.microsoft.com/office/drawing/2014/main" id="{0002BB77-A49D-7CC0-A565-6F496CC202B3}"/>
              </a:ext>
            </a:extLst>
          </p:cNvPr>
          <p:cNvSpPr/>
          <p:nvPr/>
        </p:nvSpPr>
        <p:spPr>
          <a:xfrm rot="18974392">
            <a:off x="5004365" y="3365182"/>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a:extLst>
              <a:ext uri="{FF2B5EF4-FFF2-40B4-BE49-F238E27FC236}">
                <a16:creationId xmlns:a16="http://schemas.microsoft.com/office/drawing/2014/main" id="{9931B874-5AFB-C302-2EA2-86615CE2D0FC}"/>
              </a:ext>
            </a:extLst>
          </p:cNvPr>
          <p:cNvSpPr/>
          <p:nvPr/>
        </p:nvSpPr>
        <p:spPr>
          <a:xfrm rot="18974392">
            <a:off x="5852420" y="3125541"/>
            <a:ext cx="109728" cy="91440"/>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Connector 128">
            <a:extLst>
              <a:ext uri="{FF2B5EF4-FFF2-40B4-BE49-F238E27FC236}">
                <a16:creationId xmlns:a16="http://schemas.microsoft.com/office/drawing/2014/main" id="{7FF6F020-2E69-7B9E-6B36-1DE01FEBC3EB}"/>
              </a:ext>
            </a:extLst>
          </p:cNvPr>
          <p:cNvSpPr/>
          <p:nvPr/>
        </p:nvSpPr>
        <p:spPr>
          <a:xfrm rot="18974392">
            <a:off x="6193811" y="3657094"/>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041E598E-E80B-5B05-2D15-0645BBB6A3BC}"/>
              </a:ext>
            </a:extLst>
          </p:cNvPr>
          <p:cNvGrpSpPr/>
          <p:nvPr/>
        </p:nvGrpSpPr>
        <p:grpSpPr>
          <a:xfrm>
            <a:off x="5470672" y="3347709"/>
            <a:ext cx="246888" cy="228600"/>
            <a:chOff x="4050177" y="2888386"/>
            <a:chExt cx="317414" cy="290221"/>
          </a:xfrm>
        </p:grpSpPr>
        <p:sp>
          <p:nvSpPr>
            <p:cNvPr id="132" name="Flowchart: Connector 131">
              <a:extLst>
                <a:ext uri="{FF2B5EF4-FFF2-40B4-BE49-F238E27FC236}">
                  <a16:creationId xmlns:a16="http://schemas.microsoft.com/office/drawing/2014/main" id="{E58C4E64-5F54-104C-1134-45163CABF1FC}"/>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Connector 132">
              <a:extLst>
                <a:ext uri="{FF2B5EF4-FFF2-40B4-BE49-F238E27FC236}">
                  <a16:creationId xmlns:a16="http://schemas.microsoft.com/office/drawing/2014/main" id="{8B40E100-017B-C54E-5612-2EF0CAC8F285}"/>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Connector 133">
              <a:extLst>
                <a:ext uri="{FF2B5EF4-FFF2-40B4-BE49-F238E27FC236}">
                  <a16:creationId xmlns:a16="http://schemas.microsoft.com/office/drawing/2014/main" id="{D811E3B2-BBE2-21B4-7A6B-C8A051680B27}"/>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3">
            <a:extLst>
              <a:ext uri="{FF2B5EF4-FFF2-40B4-BE49-F238E27FC236}">
                <a16:creationId xmlns:a16="http://schemas.microsoft.com/office/drawing/2014/main" id="{DA600C49-A7D9-18EE-9EE1-A7E619ABA7CB}"/>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49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9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7"/>
                                        </p:tgtEl>
                                        <p:attrNameLst>
                                          <p:attrName>style.visibility</p:attrName>
                                        </p:attrNameLst>
                                      </p:cBhvr>
                                      <p:to>
                                        <p:strVal val="visible"/>
                                      </p:to>
                                    </p:set>
                                  </p:childTnLst>
                                </p:cTn>
                              </p:par>
                            </p:childTnLst>
                          </p:cTn>
                        </p:par>
                        <p:par>
                          <p:cTn id="16" fill="hold">
                            <p:stCondLst>
                              <p:cond delay="1500"/>
                            </p:stCondLst>
                            <p:childTnLst>
                              <p:par>
                                <p:cTn id="17" presetID="42" presetClass="path" presetSubtype="0" accel="50000" decel="50000" fill="hold" grpId="0" nodeType="afterEffect">
                                  <p:stCondLst>
                                    <p:cond delay="250"/>
                                  </p:stCondLst>
                                  <p:childTnLst>
                                    <p:animMotion origin="layout" path="M 4.16667E-6 -3.33333E-6 L -0.01758 0.1919 " pathEditMode="relative" rAng="0" ptsTypes="AA">
                                      <p:cBhvr>
                                        <p:cTn id="18" dur="2000" fill="hold"/>
                                        <p:tgtEl>
                                          <p:spTgt spid="124"/>
                                        </p:tgtEl>
                                        <p:attrNameLst>
                                          <p:attrName>ppt_x</p:attrName>
                                          <p:attrName>ppt_y</p:attrName>
                                        </p:attrNameLst>
                                      </p:cBhvr>
                                      <p:rCtr x="-885" y="9583"/>
                                    </p:animMotion>
                                  </p:childTnLst>
                                </p:cTn>
                              </p:par>
                              <p:par>
                                <p:cTn id="19" presetID="42" presetClass="path" presetSubtype="0" accel="50000" decel="50000" fill="hold" nodeType="withEffect">
                                  <p:stCondLst>
                                    <p:cond delay="0"/>
                                  </p:stCondLst>
                                  <p:childTnLst>
                                    <p:animMotion origin="layout" path="M -4.16667E-7 -3.33333E-6 L -0.0401 0.09514 " pathEditMode="relative" rAng="0" ptsTypes="AA">
                                      <p:cBhvr>
                                        <p:cTn id="20" dur="2000" fill="hold"/>
                                        <p:tgtEl>
                                          <p:spTgt spid="126"/>
                                        </p:tgtEl>
                                        <p:attrNameLst>
                                          <p:attrName>ppt_x</p:attrName>
                                          <p:attrName>ppt_y</p:attrName>
                                        </p:attrNameLst>
                                      </p:cBhvr>
                                      <p:rCtr x="-2005" y="4745"/>
                                    </p:animMotion>
                                  </p:childTnLst>
                                </p:cTn>
                              </p:par>
                              <p:par>
                                <p:cTn id="21" presetID="42" presetClass="path" presetSubtype="0" accel="50000" decel="50000" fill="hold" grpId="0" nodeType="withEffect">
                                  <p:stCondLst>
                                    <p:cond delay="0"/>
                                  </p:stCondLst>
                                  <p:childTnLst>
                                    <p:animMotion origin="layout" path="M -3.75E-6 -1.11111E-6 L 0.00599 0.08403 " pathEditMode="relative" rAng="0" ptsTypes="AA">
                                      <p:cBhvr>
                                        <p:cTn id="22" dur="2000" fill="hold"/>
                                        <p:tgtEl>
                                          <p:spTgt spid="127"/>
                                        </p:tgtEl>
                                        <p:attrNameLst>
                                          <p:attrName>ppt_x</p:attrName>
                                          <p:attrName>ppt_y</p:attrName>
                                        </p:attrNameLst>
                                      </p:cBhvr>
                                      <p:rCtr x="299" y="4190"/>
                                    </p:animMotion>
                                  </p:childTnLst>
                                </p:cTn>
                              </p:par>
                              <p:par>
                                <p:cTn id="23" presetID="42" presetClass="path" presetSubtype="0" accel="50000" decel="50000" fill="hold" grpId="0" nodeType="withEffect">
                                  <p:stCondLst>
                                    <p:cond delay="0"/>
                                  </p:stCondLst>
                                  <p:childTnLst>
                                    <p:animMotion origin="layout" path="M 4.79167E-6 1.48148E-6 L -0.00704 0.12153 " pathEditMode="relative" rAng="0" ptsTypes="AA">
                                      <p:cBhvr>
                                        <p:cTn id="24" dur="2000" fill="hold"/>
                                        <p:tgtEl>
                                          <p:spTgt spid="128"/>
                                        </p:tgtEl>
                                        <p:attrNameLst>
                                          <p:attrName>ppt_x</p:attrName>
                                          <p:attrName>ppt_y</p:attrName>
                                        </p:attrNameLst>
                                      </p:cBhvr>
                                      <p:rCtr x="-352" y="6065"/>
                                    </p:animMotion>
                                  </p:childTnLst>
                                </p:cTn>
                              </p:par>
                              <p:par>
                                <p:cTn id="25" presetID="42" presetClass="path" presetSubtype="0" accel="50000" decel="50000" fill="hold" grpId="0" nodeType="withEffect">
                                  <p:stCondLst>
                                    <p:cond delay="0"/>
                                  </p:stCondLst>
                                  <p:childTnLst>
                                    <p:animMotion origin="layout" path="M -1.25E-6 1.48148E-6 L 0.00287 0.14977 " pathEditMode="relative" rAng="0" ptsTypes="AA">
                                      <p:cBhvr>
                                        <p:cTn id="26" dur="2000" fill="hold"/>
                                        <p:tgtEl>
                                          <p:spTgt spid="125"/>
                                        </p:tgtEl>
                                        <p:attrNameLst>
                                          <p:attrName>ppt_x</p:attrName>
                                          <p:attrName>ppt_y</p:attrName>
                                        </p:attrNameLst>
                                      </p:cBhvr>
                                      <p:rCtr x="143" y="7477"/>
                                    </p:animMotion>
                                  </p:childTnLst>
                                </p:cTn>
                              </p:par>
                              <p:par>
                                <p:cTn id="27" presetID="42" presetClass="path" presetSubtype="0" accel="50000" decel="50000" fill="hold" grpId="0" nodeType="withEffect">
                                  <p:stCondLst>
                                    <p:cond delay="0"/>
                                  </p:stCondLst>
                                  <p:childTnLst>
                                    <p:animMotion origin="layout" path="M -1.04167E-6 3.7037E-7 L -0.00143 0.1706 " pathEditMode="relative" rAng="0" ptsTypes="AA">
                                      <p:cBhvr>
                                        <p:cTn id="28" dur="2000" fill="hold"/>
                                        <p:tgtEl>
                                          <p:spTgt spid="123"/>
                                        </p:tgtEl>
                                        <p:attrNameLst>
                                          <p:attrName>ppt_x</p:attrName>
                                          <p:attrName>ppt_y</p:attrName>
                                        </p:attrNameLst>
                                      </p:cBhvr>
                                      <p:rCtr x="-78" y="8519"/>
                                    </p:animMotion>
                                  </p:childTnLst>
                                </p:cTn>
                              </p:par>
                              <p:par>
                                <p:cTn id="29" presetID="42" presetClass="path" presetSubtype="0" accel="50000" decel="50000" fill="hold" nodeType="withEffect">
                                  <p:stCondLst>
                                    <p:cond delay="0"/>
                                  </p:stCondLst>
                                  <p:childTnLst>
                                    <p:animMotion origin="layout" path="M 1.25E-6 -7.40741E-7 L 1.25E-6 0.13912 " pathEditMode="relative" rAng="0" ptsTypes="AA">
                                      <p:cBhvr>
                                        <p:cTn id="30" dur="2000" fill="hold"/>
                                        <p:tgtEl>
                                          <p:spTgt spid="114"/>
                                        </p:tgtEl>
                                        <p:attrNameLst>
                                          <p:attrName>ppt_x</p:attrName>
                                          <p:attrName>ppt_y</p:attrName>
                                        </p:attrNameLst>
                                      </p:cBhvr>
                                      <p:rCtr x="0" y="6944"/>
                                    </p:animMotion>
                                  </p:childTnLst>
                                </p:cTn>
                              </p:par>
                              <p:par>
                                <p:cTn id="31" presetID="42" presetClass="path" presetSubtype="0" accel="50000" decel="50000" fill="hold" grpId="0" nodeType="withEffect">
                                  <p:stCondLst>
                                    <p:cond delay="0"/>
                                  </p:stCondLst>
                                  <p:childTnLst>
                                    <p:animMotion origin="layout" path="M 0 -3.7037E-6 L -0.00456 0.13843 " pathEditMode="relative" rAng="0" ptsTypes="AA">
                                      <p:cBhvr>
                                        <p:cTn id="32" dur="2000" fill="hold"/>
                                        <p:tgtEl>
                                          <p:spTgt spid="129"/>
                                        </p:tgtEl>
                                        <p:attrNameLst>
                                          <p:attrName>ppt_x</p:attrName>
                                          <p:attrName>ppt_y</p:attrName>
                                        </p:attrNameLst>
                                      </p:cBhvr>
                                      <p:rCtr x="-234" y="6921"/>
                                    </p:animMotion>
                                  </p:childTnLst>
                                </p:cTn>
                              </p:par>
                              <p:par>
                                <p:cTn id="33" presetID="0" presetClass="path" presetSubtype="0" accel="50000" decel="50000" fill="hold" nodeType="withEffect">
                                  <p:stCondLst>
                                    <p:cond delay="0"/>
                                  </p:stCondLst>
                                  <p:childTnLst>
                                    <p:animMotion origin="layout" path="M -3.95833E-6 4.07407E-6 L -0.01106 0.10416 L -0.01106 0.18796 L -0.01211 0.33287 " pathEditMode="relative" rAng="0" ptsTypes="AAAA">
                                      <p:cBhvr>
                                        <p:cTn id="34" dur="2000" fill="hold"/>
                                        <p:tgtEl>
                                          <p:spTgt spid="98"/>
                                        </p:tgtEl>
                                        <p:attrNameLst>
                                          <p:attrName>ppt_x</p:attrName>
                                          <p:attrName>ppt_y</p:attrName>
                                        </p:attrNameLst>
                                      </p:cBhvr>
                                      <p:rCtr x="-612" y="16644"/>
                                    </p:animMotion>
                                  </p:childTnLst>
                                </p:cTn>
                              </p:par>
                              <p:par>
                                <p:cTn id="35" presetID="0" presetClass="path" presetSubtype="0" accel="50000" decel="50000" fill="hold" nodeType="withEffect">
                                  <p:stCondLst>
                                    <p:cond delay="0"/>
                                  </p:stCondLst>
                                  <p:childTnLst>
                                    <p:animMotion origin="layout" path="M -0.0013 0.00069 L 0.00117 0.05 L -0.00065 0.32917 " pathEditMode="relative" ptsTypes="AAA">
                                      <p:cBhvr>
                                        <p:cTn id="36" dur="2000" fill="hold"/>
                                        <p:tgtEl>
                                          <p:spTgt spid="10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0078 0.00069 L 0.00508 0.20301 L 0.00508 0.38357 " pathEditMode="relative" rAng="0" ptsTypes="AAA">
                                      <p:cBhvr>
                                        <p:cTn id="38" dur="2000" fill="hold"/>
                                        <p:tgtEl>
                                          <p:spTgt spid="110"/>
                                        </p:tgtEl>
                                        <p:attrNameLst>
                                          <p:attrName>ppt_x</p:attrName>
                                          <p:attrName>ppt_y</p:attrName>
                                        </p:attrNameLst>
                                      </p:cBhvr>
                                      <p:rCtr x="286" y="19144"/>
                                    </p:animMotion>
                                  </p:childTnLst>
                                </p:cTn>
                              </p:par>
                              <p:par>
                                <p:cTn id="39" presetID="0" presetClass="path" presetSubtype="0" accel="50000" decel="50000" fill="hold" nodeType="withEffect">
                                  <p:stCondLst>
                                    <p:cond delay="0"/>
                                  </p:stCondLst>
                                  <p:childTnLst>
                                    <p:animMotion origin="layout" path="M -1.45833E-6 4.07407E-6 L 0.00651 0.1537 L 0.00547 0.34838 " pathEditMode="relative" rAng="0" ptsTypes="AAA">
                                      <p:cBhvr>
                                        <p:cTn id="40" dur="2000" fill="hold"/>
                                        <p:tgtEl>
                                          <p:spTgt spid="106"/>
                                        </p:tgtEl>
                                        <p:attrNameLst>
                                          <p:attrName>ppt_x</p:attrName>
                                          <p:attrName>ppt_y</p:attrName>
                                        </p:attrNameLst>
                                      </p:cBhvr>
                                      <p:rCtr x="326" y="17407"/>
                                    </p:animMotion>
                                  </p:childTnLst>
                                </p:cTn>
                              </p:par>
                              <p:par>
                                <p:cTn id="41" presetID="0" presetClass="path" presetSubtype="0" accel="50000" decel="50000" fill="hold" nodeType="withEffect">
                                  <p:stCondLst>
                                    <p:cond delay="0"/>
                                  </p:stCondLst>
                                  <p:childTnLst>
                                    <p:animMotion origin="layout" path="M -0.00052 0.00209 L 0.00807 0.10787 L 0.00586 0.32662 " pathEditMode="relative" ptsTypes="AAA">
                                      <p:cBhvr>
                                        <p:cTn id="42" dur="2000" fill="hold"/>
                                        <p:tgtEl>
                                          <p:spTgt spid="119"/>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3.33333E-6 7.37257E-18 L 0.00378 0.14815 L 0.00222 0.41644 " pathEditMode="relative" rAng="0" ptsTypes="AAA">
                                      <p:cBhvr>
                                        <p:cTn id="44" dur="2000" fill="hold"/>
                                        <p:tgtEl>
                                          <p:spTgt spid="115"/>
                                        </p:tgtEl>
                                        <p:attrNameLst>
                                          <p:attrName>ppt_x</p:attrName>
                                          <p:attrName>ppt_y</p:attrName>
                                        </p:attrNameLst>
                                      </p:cBhvr>
                                      <p:rCtr x="182" y="20810"/>
                                    </p:animMotion>
                                  </p:childTnLst>
                                </p:cTn>
                              </p:par>
                              <p:par>
                                <p:cTn id="45" presetID="0" presetClass="path" presetSubtype="0" accel="50000" decel="50000" fill="hold" nodeType="withEffect">
                                  <p:stCondLst>
                                    <p:cond delay="0"/>
                                  </p:stCondLst>
                                  <p:childTnLst>
                                    <p:animMotion origin="layout" path="M -0.00078 0.0007 L -0.00703 0.19977 L -0.00703 0.37778 " pathEditMode="relative" rAng="0" ptsTypes="AAA">
                                      <p:cBhvr>
                                        <p:cTn id="46" dur="2000" fill="hold"/>
                                        <p:tgtEl>
                                          <p:spTgt spid="131"/>
                                        </p:tgtEl>
                                        <p:attrNameLst>
                                          <p:attrName>ppt_x</p:attrName>
                                          <p:attrName>ppt_y</p:attrName>
                                        </p:attrNameLst>
                                      </p:cBhvr>
                                      <p:rCtr x="-313" y="1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123" grpId="0" animBg="1"/>
      <p:bldP spid="124" grpId="0" animBg="1"/>
      <p:bldP spid="125" grpId="0" animBg="1"/>
      <p:bldP spid="127" grpId="0" animBg="1"/>
      <p:bldP spid="128" grpId="0" animBg="1"/>
      <p:bldP spid="1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DC062-4D0D-E076-AA18-1455D2FFA4A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EE390D-5FFA-DDB0-7044-91C1B9C79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1089EB-C6E7-1EAD-F3CB-AB7CBA0E7BD4}"/>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CE6E8132-F42C-8F31-ECF5-F7C606FA3B49}"/>
              </a:ext>
            </a:extLst>
          </p:cNvPr>
          <p:cNvSpPr>
            <a:spLocks noGrp="1"/>
          </p:cNvSpPr>
          <p:nvPr>
            <p:ph type="title"/>
          </p:nvPr>
        </p:nvSpPr>
        <p:spPr/>
        <p:txBody>
          <a:bodyPr/>
          <a:lstStyle/>
          <a:p>
            <a:r>
              <a:rPr lang="en-US"/>
              <a:t>Prevention</a:t>
            </a:r>
          </a:p>
        </p:txBody>
      </p:sp>
      <p:sp>
        <p:nvSpPr>
          <p:cNvPr id="6" name="Text Placeholder 6">
            <a:extLst>
              <a:ext uri="{FF2B5EF4-FFF2-40B4-BE49-F238E27FC236}">
                <a16:creationId xmlns:a16="http://schemas.microsoft.com/office/drawing/2014/main" id="{1C0B5269-BDDB-F28B-B8EA-02C021539106}"/>
              </a:ext>
            </a:extLst>
          </p:cNvPr>
          <p:cNvSpPr txBox="1">
            <a:spLocks/>
          </p:cNvSpPr>
          <p:nvPr/>
        </p:nvSpPr>
        <p:spPr>
          <a:xfrm>
            <a:off x="10695085" y="0"/>
            <a:ext cx="1644060" cy="43060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latin typeface="Arial"/>
                <a:cs typeface="Arial"/>
              </a:rPr>
              <a:t>Lily Thompson</a:t>
            </a:r>
            <a:endParaRPr lang="en-US" sz="1600">
              <a:solidFill>
                <a:schemeClr val="bg1"/>
              </a:solidFill>
              <a:latin typeface="Arial" panose="020B0604020202020204" pitchFamily="34" charset="0"/>
              <a:cs typeface="Arial" panose="020B0604020202020204" pitchFamily="34" charset="0"/>
            </a:endParaRPr>
          </a:p>
        </p:txBody>
      </p:sp>
      <p:sp>
        <p:nvSpPr>
          <p:cNvPr id="7" name="Cylinder 6">
            <a:extLst>
              <a:ext uri="{FF2B5EF4-FFF2-40B4-BE49-F238E27FC236}">
                <a16:creationId xmlns:a16="http://schemas.microsoft.com/office/drawing/2014/main" id="{084D8957-CC5F-181E-8084-DDC5FD33ACE5}"/>
              </a:ext>
            </a:extLst>
          </p:cNvPr>
          <p:cNvSpPr>
            <a:spLocks noChangeAspect="1"/>
          </p:cNvSpPr>
          <p:nvPr/>
        </p:nvSpPr>
        <p:spPr>
          <a:xfrm>
            <a:off x="2884670" y="1810742"/>
            <a:ext cx="4919507" cy="4433615"/>
          </a:xfrm>
          <a:prstGeom prst="can">
            <a:avLst>
              <a:gd name="adj" fmla="val 28401"/>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31CD55D4-A0A2-F721-7834-DF2DBE948501}"/>
              </a:ext>
            </a:extLst>
          </p:cNvPr>
          <p:cNvSpPr>
            <a:spLocks noChangeAspect="1"/>
          </p:cNvSpPr>
          <p:nvPr/>
        </p:nvSpPr>
        <p:spPr>
          <a:xfrm>
            <a:off x="3285490" y="2115383"/>
            <a:ext cx="4113726" cy="4128976"/>
          </a:xfrm>
          <a:prstGeom prst="can">
            <a:avLst>
              <a:gd name="adj" fmla="val 28118"/>
            </a:avLst>
          </a:prstGeom>
          <a:solidFill>
            <a:srgbClr val="F8C8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63B4105E-D05D-7E90-ED76-16411CC28ECA}"/>
              </a:ext>
            </a:extLst>
          </p:cNvPr>
          <p:cNvSpPr>
            <a:spLocks noChangeAspect="1"/>
          </p:cNvSpPr>
          <p:nvPr/>
        </p:nvSpPr>
        <p:spPr>
          <a:xfrm>
            <a:off x="4353102" y="2839881"/>
            <a:ext cx="1967472" cy="3443122"/>
          </a:xfrm>
          <a:prstGeom prst="can">
            <a:avLst>
              <a:gd name="adj" fmla="val 26699"/>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Water with solid fill">
            <a:extLst>
              <a:ext uri="{FF2B5EF4-FFF2-40B4-BE49-F238E27FC236}">
                <a16:creationId xmlns:a16="http://schemas.microsoft.com/office/drawing/2014/main" id="{AAF2D313-AA55-16E7-DD12-30873E8D79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9209" y="271984"/>
            <a:ext cx="370427" cy="370427"/>
          </a:xfrm>
          <a:prstGeom prst="rect">
            <a:avLst/>
          </a:prstGeom>
        </p:spPr>
      </p:pic>
      <p:pic>
        <p:nvPicPr>
          <p:cNvPr id="16" name="Graphic 15" descr="Water with solid fill">
            <a:extLst>
              <a:ext uri="{FF2B5EF4-FFF2-40B4-BE49-F238E27FC236}">
                <a16:creationId xmlns:a16="http://schemas.microsoft.com/office/drawing/2014/main" id="{87C23C1B-2492-5A4F-2B78-3C53BD4EA6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5398" y="2673989"/>
            <a:ext cx="370427" cy="370427"/>
          </a:xfrm>
          <a:prstGeom prst="rect">
            <a:avLst/>
          </a:prstGeom>
        </p:spPr>
      </p:pic>
      <p:pic>
        <p:nvPicPr>
          <p:cNvPr id="17" name="Graphic 16" descr="Water with solid fill">
            <a:extLst>
              <a:ext uri="{FF2B5EF4-FFF2-40B4-BE49-F238E27FC236}">
                <a16:creationId xmlns:a16="http://schemas.microsoft.com/office/drawing/2014/main" id="{AA9FC88D-404F-09E6-908F-BDD1D174C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9209" y="2654667"/>
            <a:ext cx="370427" cy="370427"/>
          </a:xfrm>
          <a:prstGeom prst="rect">
            <a:avLst/>
          </a:prstGeom>
        </p:spPr>
      </p:pic>
      <p:sp>
        <p:nvSpPr>
          <p:cNvPr id="18" name="Cylinder 17">
            <a:extLst>
              <a:ext uri="{FF2B5EF4-FFF2-40B4-BE49-F238E27FC236}">
                <a16:creationId xmlns:a16="http://schemas.microsoft.com/office/drawing/2014/main" id="{228D4F20-824A-1BA7-BFDA-4A36B23A4CFE}"/>
              </a:ext>
            </a:extLst>
          </p:cNvPr>
          <p:cNvSpPr>
            <a:spLocks noChangeAspect="1"/>
          </p:cNvSpPr>
          <p:nvPr/>
        </p:nvSpPr>
        <p:spPr>
          <a:xfrm>
            <a:off x="4344433" y="4594142"/>
            <a:ext cx="1976141" cy="610315"/>
          </a:xfrm>
          <a:prstGeom prst="can">
            <a:avLst>
              <a:gd name="adj" fmla="val 50000"/>
            </a:avLst>
          </a:prstGeom>
          <a:solidFill>
            <a:schemeClr val="tx1">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366E88BC-FCCE-3041-B1D3-A9FF611764F5}"/>
              </a:ext>
            </a:extLst>
          </p:cNvPr>
          <p:cNvSpPr>
            <a:spLocks noChangeAspect="1"/>
          </p:cNvSpPr>
          <p:nvPr/>
        </p:nvSpPr>
        <p:spPr>
          <a:xfrm>
            <a:off x="4353102" y="4114777"/>
            <a:ext cx="1967472" cy="861874"/>
          </a:xfrm>
          <a:prstGeom prst="can">
            <a:avLst>
              <a:gd name="adj" fmla="val 5000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Water with solid fill">
            <a:extLst>
              <a:ext uri="{FF2B5EF4-FFF2-40B4-BE49-F238E27FC236}">
                <a16:creationId xmlns:a16="http://schemas.microsoft.com/office/drawing/2014/main" id="{9B1B7AA4-7563-7AB6-4ABD-0F9233F19A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9220" y="3744347"/>
            <a:ext cx="370427" cy="370427"/>
          </a:xfrm>
          <a:prstGeom prst="rect">
            <a:avLst/>
          </a:prstGeom>
        </p:spPr>
      </p:pic>
      <p:pic>
        <p:nvPicPr>
          <p:cNvPr id="14" name="Graphic 13" descr="Water with solid fill">
            <a:extLst>
              <a:ext uri="{FF2B5EF4-FFF2-40B4-BE49-F238E27FC236}">
                <a16:creationId xmlns:a16="http://schemas.microsoft.com/office/drawing/2014/main" id="{8962EEE0-A85B-4E3C-67FC-3A3F83CBF6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5360" y="3744348"/>
            <a:ext cx="370427" cy="370427"/>
          </a:xfrm>
          <a:prstGeom prst="rect">
            <a:avLst/>
          </a:prstGeom>
        </p:spPr>
      </p:pic>
    </p:spTree>
    <p:extLst>
      <p:ext uri="{BB962C8B-B14F-4D97-AF65-F5344CB8AC3E}">
        <p14:creationId xmlns:p14="http://schemas.microsoft.com/office/powerpoint/2010/main" val="178724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25E-6 3.33333E-6 L 0.00039 0.35856 " pathEditMode="relative" rAng="0" ptsTypes="AA">
                                      <p:cBhvr>
                                        <p:cTn id="8" dur="3000" fill="hold"/>
                                        <p:tgtEl>
                                          <p:spTgt spid="12"/>
                                        </p:tgtEl>
                                        <p:attrNameLst>
                                          <p:attrName>ppt_x</p:attrName>
                                          <p:attrName>ppt_y</p:attrName>
                                        </p:attrNameLst>
                                      </p:cBhvr>
                                      <p:rCtr x="13" y="17917"/>
                                    </p:animMotion>
                                  </p:childTnLst>
                                </p:cTn>
                              </p:par>
                            </p:childTnLst>
                          </p:cTn>
                        </p:par>
                        <p:par>
                          <p:cTn id="9" fill="hold">
                            <p:stCondLst>
                              <p:cond delay="3000"/>
                            </p:stCondLst>
                            <p:childTnLst>
                              <p:par>
                                <p:cTn id="10" presetID="1" presetClass="exit" presetSubtype="0" fill="hold" nodeType="after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3000"/>
                            </p:stCondLst>
                            <p:childTnLst>
                              <p:par>
                                <p:cTn id="17" presetID="50" presetClass="path" presetSubtype="0" accel="50000" decel="50000" fill="hold" nodeType="afterEffect">
                                  <p:stCondLst>
                                    <p:cond delay="0"/>
                                  </p:stCondLst>
                                  <p:childTnLst>
                                    <p:animMotion origin="layout" path="M -2.08333E-6 1.85185E-6 L -0.04049 1.85185E-6 C -0.05846 1.85185E-6 -0.08047 0.04629 -0.08047 0.08449 L -0.08047 0.17037 " pathEditMode="relative" rAng="0" ptsTypes="AAAA">
                                      <p:cBhvr>
                                        <p:cTn id="18" dur="3000" fill="hold"/>
                                        <p:tgtEl>
                                          <p:spTgt spid="16"/>
                                        </p:tgtEl>
                                        <p:attrNameLst>
                                          <p:attrName>ppt_x</p:attrName>
                                          <p:attrName>ppt_y</p:attrName>
                                        </p:attrNameLst>
                                      </p:cBhvr>
                                      <p:rCtr x="-4023" y="8519"/>
                                    </p:animMotion>
                                  </p:childTnLst>
                                </p:cTn>
                              </p:par>
                              <p:par>
                                <p:cTn id="19" presetID="50" presetClass="path" presetSubtype="0" accel="50000" decel="50000" fill="hold" nodeType="withEffect">
                                  <p:stCondLst>
                                    <p:cond delay="0"/>
                                  </p:stCondLst>
                                  <p:childTnLst>
                                    <p:animMotion origin="layout" path="M -1.25E-6 -3.7037E-7 L 0.04089 -3.7037E-7 C 0.05925 -3.7037E-7 0.08242 0.04583 0.08242 0.0838 L 0.08242 0.16898 " pathEditMode="relative" rAng="0" ptsTypes="AAAA">
                                      <p:cBhvr>
                                        <p:cTn id="20" dur="3000" fill="hold"/>
                                        <p:tgtEl>
                                          <p:spTgt spid="17"/>
                                        </p:tgtEl>
                                        <p:attrNameLst>
                                          <p:attrName>ppt_x</p:attrName>
                                          <p:attrName>ppt_y</p:attrName>
                                        </p:attrNameLst>
                                      </p:cBhvr>
                                      <p:rCtr x="4115" y="8449"/>
                                    </p:animMotion>
                                  </p:childTnLst>
                                </p:cTn>
                              </p:par>
                            </p:childTnLst>
                          </p:cTn>
                        </p:par>
                        <p:par>
                          <p:cTn id="21" fill="hold">
                            <p:stCondLst>
                              <p:cond delay="6000"/>
                            </p:stCondLst>
                            <p:childTnLst>
                              <p:par>
                                <p:cTn id="22" presetID="1" presetClass="exit" presetSubtype="0" fill="hold" nodeType="afterEffect">
                                  <p:stCondLst>
                                    <p:cond delay="0"/>
                                  </p:stCondLst>
                                  <p:childTnLst>
                                    <p:set>
                                      <p:cBhvr>
                                        <p:cTn id="23" dur="1" fill="hold">
                                          <p:stCondLst>
                                            <p:cond delay="0"/>
                                          </p:stCondLst>
                                        </p:cTn>
                                        <p:tgtEl>
                                          <p:spTgt spid="16"/>
                                        </p:tgtEl>
                                        <p:attrNameLst>
                                          <p:attrName>style.visibility</p:attrName>
                                        </p:attrNameLst>
                                      </p:cBhvr>
                                      <p:to>
                                        <p:strVal val="hidden"/>
                                      </p:to>
                                    </p:set>
                                  </p:childTnLst>
                                </p:cTn>
                              </p:par>
                            </p:childTnLst>
                          </p:cTn>
                        </p:par>
                        <p:par>
                          <p:cTn id="24" fill="hold">
                            <p:stCondLst>
                              <p:cond delay="6000"/>
                            </p:stCondLst>
                            <p:childTnLst>
                              <p:par>
                                <p:cTn id="25" presetID="1" presetClass="exit" presetSubtype="0" fill="hold" nodeType="after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par>
                          <p:cTn id="27" fill="hold">
                            <p:stCondLst>
                              <p:cond delay="600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6000"/>
                            </p:stCondLst>
                            <p:childTnLst>
                              <p:par>
                                <p:cTn id="33" presetID="42" presetClass="path" presetSubtype="0" accel="50000" decel="50000" fill="hold" nodeType="afterEffect">
                                  <p:stCondLst>
                                    <p:cond delay="0"/>
                                  </p:stCondLst>
                                  <p:childTnLst>
                                    <p:animMotion origin="layout" path="M 0 3.33333E-6 L 0.00078 0.32523 " pathEditMode="relative" rAng="0" ptsTypes="AA">
                                      <p:cBhvr>
                                        <p:cTn id="34" dur="3000" fill="hold"/>
                                        <p:tgtEl>
                                          <p:spTgt spid="11"/>
                                        </p:tgtEl>
                                        <p:attrNameLst>
                                          <p:attrName>ppt_x</p:attrName>
                                          <p:attrName>ppt_y</p:attrName>
                                        </p:attrNameLst>
                                      </p:cBhvr>
                                      <p:rCtr x="39" y="16250"/>
                                    </p:animMotion>
                                  </p:childTnLst>
                                </p:cTn>
                              </p:par>
                              <p:par>
                                <p:cTn id="35" presetID="42" presetClass="path" presetSubtype="0" accel="50000" decel="50000" fill="hold" nodeType="withEffect">
                                  <p:stCondLst>
                                    <p:cond delay="0"/>
                                  </p:stCondLst>
                                  <p:childTnLst>
                                    <p:animMotion origin="layout" path="M 6.25E-7 3.33333E-6 L 6.25E-7 0.32592 " pathEditMode="relative" rAng="0" ptsTypes="AA">
                                      <p:cBhvr>
                                        <p:cTn id="36" dur="3000" fill="hold"/>
                                        <p:tgtEl>
                                          <p:spTgt spid="14"/>
                                        </p:tgtEl>
                                        <p:attrNameLst>
                                          <p:attrName>ppt_x</p:attrName>
                                          <p:attrName>ppt_y</p:attrName>
                                        </p:attrNameLst>
                                      </p:cBhvr>
                                      <p:rCtr x="0" y="1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9B6A-46C3-6BF0-183B-D23A265E120E}"/>
              </a:ext>
            </a:extLst>
          </p:cNvPr>
          <p:cNvSpPr>
            <a:spLocks noGrp="1"/>
          </p:cNvSpPr>
          <p:nvPr>
            <p:ph type="title"/>
          </p:nvPr>
        </p:nvSpPr>
        <p:spPr/>
        <p:txBody>
          <a:bodyPr/>
          <a:lstStyle/>
          <a:p>
            <a:r>
              <a:rPr lang="en-US"/>
              <a:t>Configuration</a:t>
            </a:r>
          </a:p>
        </p:txBody>
      </p:sp>
      <p:sp>
        <p:nvSpPr>
          <p:cNvPr id="3" name="Slide Number Placeholder 2">
            <a:extLst>
              <a:ext uri="{FF2B5EF4-FFF2-40B4-BE49-F238E27FC236}">
                <a16:creationId xmlns:a16="http://schemas.microsoft.com/office/drawing/2014/main" id="{1013FE43-3936-32DE-7AC5-2E4615C0BAF3}"/>
              </a:ext>
            </a:extLst>
          </p:cNvPr>
          <p:cNvSpPr>
            <a:spLocks noGrp="1"/>
          </p:cNvSpPr>
          <p:nvPr>
            <p:ph type="sldNum" sz="quarter" idx="10"/>
          </p:nvPr>
        </p:nvSpPr>
        <p:spPr/>
        <p:txBody>
          <a:bodyPr/>
          <a:lstStyle/>
          <a:p>
            <a:fld id="{72E20F18-833A-4542-A439-FC39BC210022}" type="slidenum">
              <a:rPr lang="en-US" smtClean="0"/>
              <a:pPr/>
              <a:t>23</a:t>
            </a:fld>
            <a:endParaRPr lang="en-US"/>
          </a:p>
        </p:txBody>
      </p:sp>
      <p:sp>
        <p:nvSpPr>
          <p:cNvPr id="4" name="Footer Placeholder 3">
            <a:extLst>
              <a:ext uri="{FF2B5EF4-FFF2-40B4-BE49-F238E27FC236}">
                <a16:creationId xmlns:a16="http://schemas.microsoft.com/office/drawing/2014/main" id="{DE0ECD76-5463-F4CA-9C7E-911BE16AFBF1}"/>
              </a:ext>
            </a:extLst>
          </p:cNvPr>
          <p:cNvSpPr>
            <a:spLocks noGrp="1"/>
          </p:cNvSpPr>
          <p:nvPr>
            <p:ph type="ftr" sz="quarter" idx="11"/>
          </p:nvPr>
        </p:nvSpPr>
        <p:spPr/>
        <p:txBody>
          <a:bodyPr/>
          <a:lstStyle/>
          <a:p>
            <a:endParaRPr lang="en-US"/>
          </a:p>
        </p:txBody>
      </p:sp>
      <p:pic>
        <p:nvPicPr>
          <p:cNvPr id="11" name="Picture 10">
            <a:extLst>
              <a:ext uri="{FF2B5EF4-FFF2-40B4-BE49-F238E27FC236}">
                <a16:creationId xmlns:a16="http://schemas.microsoft.com/office/drawing/2014/main" id="{318BBB12-479F-3BDA-7764-7E7270F12216}"/>
              </a:ext>
            </a:extLst>
          </p:cNvPr>
          <p:cNvPicPr>
            <a:picLocks noChangeAspect="1"/>
          </p:cNvPicPr>
          <p:nvPr/>
        </p:nvPicPr>
        <p:blipFill>
          <a:blip r:embed="rId3"/>
          <a:stretch>
            <a:fillRect/>
          </a:stretch>
        </p:blipFill>
        <p:spPr>
          <a:xfrm>
            <a:off x="3788584" y="1791397"/>
            <a:ext cx="5016500" cy="37846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1FAA050-A3D0-668C-6FD2-34A6747F6621}"/>
                  </a:ext>
                </a:extLst>
              </p:cNvPr>
              <p:cNvSpPr txBox="1"/>
              <p:nvPr/>
            </p:nvSpPr>
            <p:spPr>
              <a:xfrm>
                <a:off x="8037219" y="3338118"/>
                <a:ext cx="8338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=45°</m:t>
                      </m:r>
                    </m:oMath>
                  </m:oMathPara>
                </a14:m>
                <a:endParaRPr lang="en-US"/>
              </a:p>
            </p:txBody>
          </p:sp>
        </mc:Choice>
        <mc:Fallback xmlns="">
          <p:sp>
            <p:nvSpPr>
              <p:cNvPr id="12" name="TextBox 11">
                <a:extLst>
                  <a:ext uri="{FF2B5EF4-FFF2-40B4-BE49-F238E27FC236}">
                    <a16:creationId xmlns:a16="http://schemas.microsoft.com/office/drawing/2014/main" id="{81FAA050-A3D0-668C-6FD2-34A6747F6621}"/>
                  </a:ext>
                </a:extLst>
              </p:cNvPr>
              <p:cNvSpPr txBox="1">
                <a:spLocks noRot="1" noChangeAspect="1" noMove="1" noResize="1" noEditPoints="1" noAdjustHandles="1" noChangeArrowheads="1" noChangeShapeType="1" noTextEdit="1"/>
              </p:cNvSpPr>
              <p:nvPr/>
            </p:nvSpPr>
            <p:spPr>
              <a:xfrm>
                <a:off x="8037219" y="3338118"/>
                <a:ext cx="833883" cy="276999"/>
              </a:xfrm>
              <a:prstGeom prst="rect">
                <a:avLst/>
              </a:prstGeom>
              <a:blipFill>
                <a:blip r:embed="rId4"/>
                <a:stretch>
                  <a:fillRect l="-5839" r="-656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76BC0AD-B2F4-D7E1-8B69-6EA626F19C1B}"/>
                  </a:ext>
                </a:extLst>
              </p:cNvPr>
              <p:cNvSpPr txBox="1"/>
              <p:nvPr/>
            </p:nvSpPr>
            <p:spPr>
              <a:xfrm>
                <a:off x="6202097" y="3406698"/>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a:p>
            </p:txBody>
          </p:sp>
        </mc:Choice>
        <mc:Fallback xmlns="">
          <p:sp>
            <p:nvSpPr>
              <p:cNvPr id="13" name="TextBox 12">
                <a:extLst>
                  <a:ext uri="{FF2B5EF4-FFF2-40B4-BE49-F238E27FC236}">
                    <a16:creationId xmlns:a16="http://schemas.microsoft.com/office/drawing/2014/main" id="{476BC0AD-B2F4-D7E1-8B69-6EA626F19C1B}"/>
                  </a:ext>
                </a:extLst>
              </p:cNvPr>
              <p:cNvSpPr txBox="1">
                <a:spLocks noRot="1" noChangeAspect="1" noMove="1" noResize="1" noEditPoints="1" noAdjustHandles="1" noChangeArrowheads="1" noChangeShapeType="1" noTextEdit="1"/>
              </p:cNvSpPr>
              <p:nvPr/>
            </p:nvSpPr>
            <p:spPr>
              <a:xfrm>
                <a:off x="6202097" y="3406698"/>
                <a:ext cx="189474" cy="276999"/>
              </a:xfrm>
              <a:prstGeom prst="rect">
                <a:avLst/>
              </a:prstGeom>
              <a:blipFill>
                <a:blip r:embed="rId5"/>
                <a:stretch>
                  <a:fillRect l="-29032" r="-25806" b="-6667"/>
                </a:stretch>
              </a:blipFill>
            </p:spPr>
            <p:txBody>
              <a:bodyPr/>
              <a:lstStyle/>
              <a:p>
                <a:r>
                  <a:rPr lang="en-US">
                    <a:noFill/>
                  </a:rPr>
                  <a:t> </a:t>
                </a:r>
              </a:p>
            </p:txBody>
          </p:sp>
        </mc:Fallback>
      </mc:AlternateContent>
      <p:sp>
        <p:nvSpPr>
          <p:cNvPr id="17" name="Arc 16">
            <a:extLst>
              <a:ext uri="{FF2B5EF4-FFF2-40B4-BE49-F238E27FC236}">
                <a16:creationId xmlns:a16="http://schemas.microsoft.com/office/drawing/2014/main" id="{1E733E1C-BD16-F0AF-FD1A-D30A2652693D}"/>
              </a:ext>
            </a:extLst>
          </p:cNvPr>
          <p:cNvSpPr/>
          <p:nvPr/>
        </p:nvSpPr>
        <p:spPr>
          <a:xfrm rot="8413849">
            <a:off x="5143935" y="1409518"/>
            <a:ext cx="2601658" cy="2200305"/>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C7EEC30-3E32-617A-7D92-C70939D8785B}"/>
              </a:ext>
            </a:extLst>
          </p:cNvPr>
          <p:cNvCxnSpPr>
            <a:cxnSpLocks/>
          </p:cNvCxnSpPr>
          <p:nvPr/>
        </p:nvCxnSpPr>
        <p:spPr>
          <a:xfrm>
            <a:off x="8457379" y="5132326"/>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F441AA-13D6-CA95-0931-FED9E4B66A21}"/>
              </a:ext>
            </a:extLst>
          </p:cNvPr>
          <p:cNvCxnSpPr>
            <a:cxnSpLocks/>
          </p:cNvCxnSpPr>
          <p:nvPr/>
        </p:nvCxnSpPr>
        <p:spPr>
          <a:xfrm>
            <a:off x="8454161" y="5438837"/>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CC3FBE-F910-3FAF-1F0E-737AB4E7DE03}"/>
              </a:ext>
            </a:extLst>
          </p:cNvPr>
          <p:cNvCxnSpPr>
            <a:cxnSpLocks/>
          </p:cNvCxnSpPr>
          <p:nvPr/>
        </p:nvCxnSpPr>
        <p:spPr>
          <a:xfrm>
            <a:off x="8454161" y="5763358"/>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4EC3D2-2018-9C8E-DE45-71EC23A11AA8}"/>
              </a:ext>
            </a:extLst>
          </p:cNvPr>
          <p:cNvCxnSpPr>
            <a:cxnSpLocks/>
          </p:cNvCxnSpPr>
          <p:nvPr/>
        </p:nvCxnSpPr>
        <p:spPr>
          <a:xfrm>
            <a:off x="8454161" y="6081318"/>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3DA598-8D84-34D2-D5DC-0ADFBE1DCCCA}"/>
              </a:ext>
            </a:extLst>
          </p:cNvPr>
          <p:cNvCxnSpPr>
            <a:cxnSpLocks/>
          </p:cNvCxnSpPr>
          <p:nvPr/>
        </p:nvCxnSpPr>
        <p:spPr>
          <a:xfrm>
            <a:off x="4137758" y="5134702"/>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E54332-A1FA-F93F-AB09-818E5E8F5DCB}"/>
              </a:ext>
            </a:extLst>
          </p:cNvPr>
          <p:cNvCxnSpPr>
            <a:cxnSpLocks/>
          </p:cNvCxnSpPr>
          <p:nvPr/>
        </p:nvCxnSpPr>
        <p:spPr>
          <a:xfrm>
            <a:off x="4134540" y="5441213"/>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3CF188-F78A-9E0C-0B65-44073C2D37AB}"/>
              </a:ext>
            </a:extLst>
          </p:cNvPr>
          <p:cNvCxnSpPr>
            <a:cxnSpLocks/>
          </p:cNvCxnSpPr>
          <p:nvPr/>
        </p:nvCxnSpPr>
        <p:spPr>
          <a:xfrm>
            <a:off x="4134540" y="5765734"/>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8799A72-9ACA-1BD7-5F3E-90541810D4E0}"/>
              </a:ext>
            </a:extLst>
          </p:cNvPr>
          <p:cNvCxnSpPr>
            <a:cxnSpLocks/>
          </p:cNvCxnSpPr>
          <p:nvPr/>
        </p:nvCxnSpPr>
        <p:spPr>
          <a:xfrm>
            <a:off x="4134540" y="6083694"/>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6BD6A16-704A-C414-93EE-BB9082757C31}"/>
              </a:ext>
            </a:extLst>
          </p:cNvPr>
          <p:cNvCxnSpPr>
            <a:cxnSpLocks/>
          </p:cNvCxnSpPr>
          <p:nvPr/>
        </p:nvCxnSpPr>
        <p:spPr>
          <a:xfrm flipH="1">
            <a:off x="8695768" y="5906651"/>
            <a:ext cx="65541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9FB2445-1821-EB61-F59D-605ABCE67A42}"/>
                  </a:ext>
                </a:extLst>
              </p:cNvPr>
              <p:cNvSpPr txBox="1"/>
              <p:nvPr/>
            </p:nvSpPr>
            <p:spPr>
              <a:xfrm>
                <a:off x="973264" y="5742109"/>
                <a:ext cx="21626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𝑑𝑖𝑎𝑚𝑒𝑡𝑒𝑟</m:t>
                      </m:r>
                      <m:r>
                        <a:rPr lang="en-US" b="0" i="1" smtClean="0">
                          <a:latin typeface="Cambria Math" panose="02040503050406030204" pitchFamily="18" charset="0"/>
                        </a:rPr>
                        <m:t>=2 </m:t>
                      </m:r>
                      <m:r>
                        <a:rPr lang="en-US" b="0" i="1" smtClean="0">
                          <a:latin typeface="Cambria Math" panose="02040503050406030204" pitchFamily="18" charset="0"/>
                        </a:rPr>
                        <m:t>𝑖𝑛𝑐h𝑒𝑠</m:t>
                      </m:r>
                    </m:oMath>
                  </m:oMathPara>
                </a14:m>
                <a:endParaRPr lang="en-US"/>
              </a:p>
            </p:txBody>
          </p:sp>
        </mc:Choice>
        <mc:Fallback xmlns="">
          <p:sp>
            <p:nvSpPr>
              <p:cNvPr id="33" name="TextBox 32">
                <a:extLst>
                  <a:ext uri="{FF2B5EF4-FFF2-40B4-BE49-F238E27FC236}">
                    <a16:creationId xmlns:a16="http://schemas.microsoft.com/office/drawing/2014/main" id="{79FB2445-1821-EB61-F59D-605ABCE67A42}"/>
                  </a:ext>
                </a:extLst>
              </p:cNvPr>
              <p:cNvSpPr txBox="1">
                <a:spLocks noRot="1" noChangeAspect="1" noMove="1" noResize="1" noEditPoints="1" noAdjustHandles="1" noChangeArrowheads="1" noChangeShapeType="1" noTextEdit="1"/>
              </p:cNvSpPr>
              <p:nvPr/>
            </p:nvSpPr>
            <p:spPr>
              <a:xfrm>
                <a:off x="973264" y="5742109"/>
                <a:ext cx="2162643" cy="276999"/>
              </a:xfrm>
              <a:prstGeom prst="rect">
                <a:avLst/>
              </a:prstGeom>
              <a:blipFill>
                <a:blip r:embed="rId6"/>
                <a:stretch>
                  <a:fillRect l="-2260" r="-2542" b="-8889"/>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6642ED92-1135-7B62-B851-0A2F0D34B8BD}"/>
              </a:ext>
            </a:extLst>
          </p:cNvPr>
          <p:cNvCxnSpPr>
            <a:cxnSpLocks/>
          </p:cNvCxnSpPr>
          <p:nvPr/>
        </p:nvCxnSpPr>
        <p:spPr>
          <a:xfrm>
            <a:off x="3141815" y="5900518"/>
            <a:ext cx="69978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EA7D5F-2484-3D6C-8D96-2C4090F19A7D}"/>
              </a:ext>
            </a:extLst>
          </p:cNvPr>
          <p:cNvCxnSpPr>
            <a:cxnSpLocks/>
          </p:cNvCxnSpPr>
          <p:nvPr/>
        </p:nvCxnSpPr>
        <p:spPr>
          <a:xfrm>
            <a:off x="5985140" y="1328417"/>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2D3D07-E863-1993-A26E-6F35DCE39E9E}"/>
              </a:ext>
            </a:extLst>
          </p:cNvPr>
          <p:cNvCxnSpPr>
            <a:cxnSpLocks/>
          </p:cNvCxnSpPr>
          <p:nvPr/>
        </p:nvCxnSpPr>
        <p:spPr>
          <a:xfrm>
            <a:off x="5981922" y="1634928"/>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0DAED3-5E59-DB48-6FCC-6C0508F54E30}"/>
              </a:ext>
            </a:extLst>
          </p:cNvPr>
          <p:cNvCxnSpPr>
            <a:cxnSpLocks/>
          </p:cNvCxnSpPr>
          <p:nvPr/>
        </p:nvCxnSpPr>
        <p:spPr>
          <a:xfrm>
            <a:off x="6605891" y="1324703"/>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5877280-5DEF-D8BE-65F0-46EAECBF8913}"/>
              </a:ext>
            </a:extLst>
          </p:cNvPr>
          <p:cNvCxnSpPr>
            <a:cxnSpLocks/>
          </p:cNvCxnSpPr>
          <p:nvPr/>
        </p:nvCxnSpPr>
        <p:spPr>
          <a:xfrm>
            <a:off x="6602673" y="1631214"/>
            <a:ext cx="0" cy="274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C60B7E1-CCB2-1B99-B962-E1CA9614FD93}"/>
              </a:ext>
            </a:extLst>
          </p:cNvPr>
          <p:cNvCxnSpPr>
            <a:cxnSpLocks/>
          </p:cNvCxnSpPr>
          <p:nvPr/>
        </p:nvCxnSpPr>
        <p:spPr>
          <a:xfrm flipH="1">
            <a:off x="6761212" y="1631214"/>
            <a:ext cx="51956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C5444E6-38A1-F5D5-16DE-A68E6C1CC692}"/>
              </a:ext>
            </a:extLst>
          </p:cNvPr>
          <p:cNvCxnSpPr>
            <a:cxnSpLocks/>
          </p:cNvCxnSpPr>
          <p:nvPr/>
        </p:nvCxnSpPr>
        <p:spPr>
          <a:xfrm>
            <a:off x="5195498" y="1631214"/>
            <a:ext cx="5256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01544DA-5BD7-7020-C30A-1A3DEC907832}"/>
                  </a:ext>
                </a:extLst>
              </p:cNvPr>
              <p:cNvSpPr txBox="1"/>
              <p:nvPr/>
            </p:nvSpPr>
            <p:spPr>
              <a:xfrm>
                <a:off x="7439314" y="1514398"/>
                <a:ext cx="21827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𝑑𝑖𝑎𝑚𝑒𝑡𝑒𝑟</m:t>
                      </m:r>
                      <m:r>
                        <a:rPr lang="en-US" b="0" i="1" smtClean="0">
                          <a:latin typeface="Cambria Math" panose="02040503050406030204" pitchFamily="18" charset="0"/>
                        </a:rPr>
                        <m:t>=3/8 </m:t>
                      </m:r>
                      <m:r>
                        <a:rPr lang="en-US" b="0" i="1" smtClean="0">
                          <a:latin typeface="Cambria Math" panose="02040503050406030204" pitchFamily="18" charset="0"/>
                        </a:rPr>
                        <m:t>𝑖𝑛𝑐h</m:t>
                      </m:r>
                    </m:oMath>
                  </m:oMathPara>
                </a14:m>
                <a:endParaRPr lang="en-US"/>
              </a:p>
            </p:txBody>
          </p:sp>
        </mc:Choice>
        <mc:Fallback xmlns="">
          <p:sp>
            <p:nvSpPr>
              <p:cNvPr id="49" name="TextBox 48">
                <a:extLst>
                  <a:ext uri="{FF2B5EF4-FFF2-40B4-BE49-F238E27FC236}">
                    <a16:creationId xmlns:a16="http://schemas.microsoft.com/office/drawing/2014/main" id="{001544DA-5BD7-7020-C30A-1A3DEC907832}"/>
                  </a:ext>
                </a:extLst>
              </p:cNvPr>
              <p:cNvSpPr txBox="1">
                <a:spLocks noRot="1" noChangeAspect="1" noMove="1" noResize="1" noEditPoints="1" noAdjustHandles="1" noChangeArrowheads="1" noChangeShapeType="1" noTextEdit="1"/>
              </p:cNvSpPr>
              <p:nvPr/>
            </p:nvSpPr>
            <p:spPr>
              <a:xfrm>
                <a:off x="7439314" y="1514398"/>
                <a:ext cx="2182713" cy="276999"/>
              </a:xfrm>
              <a:prstGeom prst="rect">
                <a:avLst/>
              </a:prstGeom>
              <a:blipFill>
                <a:blip r:embed="rId7"/>
                <a:stretch>
                  <a:fillRect l="-2235" t="-2174" r="-2235" b="-32609"/>
                </a:stretch>
              </a:blipFill>
            </p:spPr>
            <p:txBody>
              <a:bodyPr/>
              <a:lstStyle/>
              <a:p>
                <a:r>
                  <a:rPr lang="en-US">
                    <a:noFill/>
                  </a:rPr>
                  <a:t> </a:t>
                </a:r>
              </a:p>
            </p:txBody>
          </p:sp>
        </mc:Fallback>
      </mc:AlternateContent>
      <p:sp>
        <p:nvSpPr>
          <p:cNvPr id="8" name="Text Placeholder 6">
            <a:extLst>
              <a:ext uri="{FF2B5EF4-FFF2-40B4-BE49-F238E27FC236}">
                <a16:creationId xmlns:a16="http://schemas.microsoft.com/office/drawing/2014/main" id="{C5059D3B-DA58-7412-D5CA-EA65C13FFA01}"/>
              </a:ext>
            </a:extLst>
          </p:cNvPr>
          <p:cNvSpPr txBox="1">
            <a:spLocks/>
          </p:cNvSpPr>
          <p:nvPr/>
        </p:nvSpPr>
        <p:spPr>
          <a:xfrm>
            <a:off x="10627435" y="25864"/>
            <a:ext cx="1686101" cy="39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latin typeface="Arial" panose="020B0604020202020204" pitchFamily="34" charset="0"/>
                <a:cs typeface="Arial" panose="020B0604020202020204" pitchFamily="34" charset="0"/>
              </a:rPr>
              <a:t>Lily Thompson</a:t>
            </a:r>
          </a:p>
        </p:txBody>
      </p:sp>
    </p:spTree>
    <p:extLst>
      <p:ext uri="{BB962C8B-B14F-4D97-AF65-F5344CB8AC3E}">
        <p14:creationId xmlns:p14="http://schemas.microsoft.com/office/powerpoint/2010/main" val="2028156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9B6A-46C3-6BF0-183B-D23A265E120E}"/>
              </a:ext>
            </a:extLst>
          </p:cNvPr>
          <p:cNvSpPr>
            <a:spLocks noGrp="1"/>
          </p:cNvSpPr>
          <p:nvPr>
            <p:ph type="title"/>
          </p:nvPr>
        </p:nvSpPr>
        <p:spPr/>
        <p:txBody>
          <a:bodyPr/>
          <a:lstStyle/>
          <a:p>
            <a:r>
              <a:rPr lang="en-US"/>
              <a:t>Fluid Computations</a:t>
            </a:r>
          </a:p>
        </p:txBody>
      </p:sp>
      <p:sp>
        <p:nvSpPr>
          <p:cNvPr id="3" name="Slide Number Placeholder 2">
            <a:extLst>
              <a:ext uri="{FF2B5EF4-FFF2-40B4-BE49-F238E27FC236}">
                <a16:creationId xmlns:a16="http://schemas.microsoft.com/office/drawing/2014/main" id="{1013FE43-3936-32DE-7AC5-2E4615C0BAF3}"/>
              </a:ext>
            </a:extLst>
          </p:cNvPr>
          <p:cNvSpPr>
            <a:spLocks noGrp="1"/>
          </p:cNvSpPr>
          <p:nvPr>
            <p:ph type="sldNum" sz="quarter" idx="10"/>
          </p:nvPr>
        </p:nvSpPr>
        <p:spPr/>
        <p:txBody>
          <a:bodyPr/>
          <a:lstStyle/>
          <a:p>
            <a:fld id="{72E20F18-833A-4542-A439-FC39BC210022}" type="slidenum">
              <a:rPr lang="en-US" smtClean="0"/>
              <a:pPr/>
              <a:t>24</a:t>
            </a:fld>
            <a:endParaRPr lang="en-US"/>
          </a:p>
        </p:txBody>
      </p:sp>
      <p:pic>
        <p:nvPicPr>
          <p:cNvPr id="6" name="Picture 5">
            <a:extLst>
              <a:ext uri="{FF2B5EF4-FFF2-40B4-BE49-F238E27FC236}">
                <a16:creationId xmlns:a16="http://schemas.microsoft.com/office/drawing/2014/main" id="{8DFDAF5C-234F-FAFF-A79E-6ADFACD179DE}"/>
              </a:ext>
            </a:extLst>
          </p:cNvPr>
          <p:cNvPicPr>
            <a:picLocks noChangeAspect="1"/>
          </p:cNvPicPr>
          <p:nvPr/>
        </p:nvPicPr>
        <p:blipFill>
          <a:blip r:embed="rId3"/>
          <a:stretch>
            <a:fillRect/>
          </a:stretch>
        </p:blipFill>
        <p:spPr>
          <a:xfrm>
            <a:off x="4053647" y="2053541"/>
            <a:ext cx="1599028" cy="4412478"/>
          </a:xfrm>
          <a:prstGeom prst="rect">
            <a:avLst/>
          </a:prstGeom>
        </p:spPr>
      </p:pic>
      <p:grpSp>
        <p:nvGrpSpPr>
          <p:cNvPr id="95" name="Group 94">
            <a:extLst>
              <a:ext uri="{FF2B5EF4-FFF2-40B4-BE49-F238E27FC236}">
                <a16:creationId xmlns:a16="http://schemas.microsoft.com/office/drawing/2014/main" id="{EA2A5379-2929-49D4-34C5-1225CEC50AFE}"/>
              </a:ext>
            </a:extLst>
          </p:cNvPr>
          <p:cNvGrpSpPr/>
          <p:nvPr/>
        </p:nvGrpSpPr>
        <p:grpSpPr>
          <a:xfrm>
            <a:off x="4498338" y="1417476"/>
            <a:ext cx="281786" cy="636065"/>
            <a:chOff x="3466714" y="1417476"/>
            <a:chExt cx="281786" cy="636065"/>
          </a:xfrm>
        </p:grpSpPr>
        <p:cxnSp>
          <p:nvCxnSpPr>
            <p:cNvPr id="16" name="Straight Arrow Connector 15">
              <a:extLst>
                <a:ext uri="{FF2B5EF4-FFF2-40B4-BE49-F238E27FC236}">
                  <a16:creationId xmlns:a16="http://schemas.microsoft.com/office/drawing/2014/main" id="{C4EDCA1A-EDB4-519D-E26D-C71DEB67C558}"/>
                </a:ext>
              </a:extLst>
            </p:cNvPr>
            <p:cNvCxnSpPr>
              <a:cxnSpLocks/>
            </p:cNvCxnSpPr>
            <p:nvPr/>
          </p:nvCxnSpPr>
          <p:spPr>
            <a:xfrm>
              <a:off x="3748500" y="1417476"/>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122AF11-F87B-1752-8BB2-A7489224B0AB}"/>
                    </a:ext>
                  </a:extLst>
                </p:cNvPr>
                <p:cNvSpPr txBox="1"/>
                <p:nvPr/>
              </p:nvSpPr>
              <p:spPr>
                <a:xfrm>
                  <a:off x="3466714" y="1623986"/>
                  <a:ext cx="199671"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oMath>
                    </m:oMathPara>
                  </a14:m>
                  <a:endParaRPr lang="en-US" dirty="0"/>
                </a:p>
              </p:txBody>
            </p:sp>
          </mc:Choice>
          <mc:Fallback>
            <p:sp>
              <p:nvSpPr>
                <p:cNvPr id="20" name="TextBox 19">
                  <a:extLst>
                    <a:ext uri="{FF2B5EF4-FFF2-40B4-BE49-F238E27FC236}">
                      <a16:creationId xmlns:a16="http://schemas.microsoft.com/office/drawing/2014/main" id="{6122AF11-F87B-1752-8BB2-A7489224B0AB}"/>
                    </a:ext>
                  </a:extLst>
                </p:cNvPr>
                <p:cNvSpPr txBox="1">
                  <a:spLocks noRot="1" noChangeAspect="1" noMove="1" noResize="1" noEditPoints="1" noAdjustHandles="1" noChangeArrowheads="1" noChangeShapeType="1" noTextEdit="1"/>
                </p:cNvSpPr>
                <p:nvPr/>
              </p:nvSpPr>
              <p:spPr>
                <a:xfrm>
                  <a:off x="3466714" y="1623986"/>
                  <a:ext cx="199671" cy="229144"/>
                </a:xfrm>
                <a:prstGeom prst="rect">
                  <a:avLst/>
                </a:prstGeom>
                <a:blipFill>
                  <a:blip r:embed="rId4"/>
                  <a:stretch>
                    <a:fillRect l="-42424" r="-33333" b="-39474"/>
                  </a:stretch>
                </a:blipFill>
              </p:spPr>
              <p:txBody>
                <a:bodyPr/>
                <a:lstStyle/>
                <a:p>
                  <a:r>
                    <a:rPr lang="en-US">
                      <a:noFill/>
                    </a:rPr>
                    <a:t> </a:t>
                  </a:r>
                </a:p>
              </p:txBody>
            </p:sp>
          </mc:Fallback>
        </mc:AlternateContent>
      </p:grpSp>
      <p:grpSp>
        <p:nvGrpSpPr>
          <p:cNvPr id="96" name="Group 95">
            <a:extLst>
              <a:ext uri="{FF2B5EF4-FFF2-40B4-BE49-F238E27FC236}">
                <a16:creationId xmlns:a16="http://schemas.microsoft.com/office/drawing/2014/main" id="{2F155570-8037-9394-1B3E-F7198EBEF47C}"/>
              </a:ext>
            </a:extLst>
          </p:cNvPr>
          <p:cNvGrpSpPr/>
          <p:nvPr/>
        </p:nvGrpSpPr>
        <p:grpSpPr>
          <a:xfrm>
            <a:off x="4919928" y="1417476"/>
            <a:ext cx="281353" cy="636065"/>
            <a:chOff x="3888304" y="1417476"/>
            <a:chExt cx="281353" cy="636065"/>
          </a:xfrm>
        </p:grpSpPr>
        <p:cxnSp>
          <p:nvCxnSpPr>
            <p:cNvPr id="18" name="Straight Arrow Connector 17">
              <a:extLst>
                <a:ext uri="{FF2B5EF4-FFF2-40B4-BE49-F238E27FC236}">
                  <a16:creationId xmlns:a16="http://schemas.microsoft.com/office/drawing/2014/main" id="{3F5D4E16-8694-F444-9346-9BCEEA8E7703}"/>
                </a:ext>
              </a:extLst>
            </p:cNvPr>
            <p:cNvCxnSpPr>
              <a:cxnSpLocks/>
            </p:cNvCxnSpPr>
            <p:nvPr/>
          </p:nvCxnSpPr>
          <p:spPr>
            <a:xfrm>
              <a:off x="3888304" y="1417476"/>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67340219-CD9F-6BDB-8D84-1CFB30AB59E7}"/>
                    </a:ext>
                  </a:extLst>
                </p:cNvPr>
                <p:cNvSpPr txBox="1"/>
                <p:nvPr/>
              </p:nvSpPr>
              <p:spPr>
                <a:xfrm>
                  <a:off x="3973084" y="1620609"/>
                  <a:ext cx="196573"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oMath>
                    </m:oMathPara>
                  </a14:m>
                  <a:endParaRPr lang="en-US"/>
                </a:p>
              </p:txBody>
            </p:sp>
          </mc:Choice>
          <mc:Fallback>
            <p:sp>
              <p:nvSpPr>
                <p:cNvPr id="28" name="TextBox 27">
                  <a:extLst>
                    <a:ext uri="{FF2B5EF4-FFF2-40B4-BE49-F238E27FC236}">
                      <a16:creationId xmlns:a16="http://schemas.microsoft.com/office/drawing/2014/main" id="{67340219-CD9F-6BDB-8D84-1CFB30AB59E7}"/>
                    </a:ext>
                  </a:extLst>
                </p:cNvPr>
                <p:cNvSpPr txBox="1">
                  <a:spLocks noRot="1" noChangeAspect="1" noMove="1" noResize="1" noEditPoints="1" noAdjustHandles="1" noChangeArrowheads="1" noChangeShapeType="1" noTextEdit="1"/>
                </p:cNvSpPr>
                <p:nvPr/>
              </p:nvSpPr>
              <p:spPr>
                <a:xfrm>
                  <a:off x="3973084" y="1620609"/>
                  <a:ext cx="196573" cy="229144"/>
                </a:xfrm>
                <a:prstGeom prst="rect">
                  <a:avLst/>
                </a:prstGeom>
                <a:blipFill>
                  <a:blip r:embed="rId5"/>
                  <a:stretch>
                    <a:fillRect l="-43750" r="-34375" b="-40541"/>
                  </a:stretch>
                </a:blipFill>
              </p:spPr>
              <p:txBody>
                <a:bodyPr/>
                <a:lstStyle/>
                <a:p>
                  <a:r>
                    <a:rPr lang="en-US">
                      <a:noFill/>
                    </a:rPr>
                    <a:t> </a:t>
                  </a:r>
                </a:p>
              </p:txBody>
            </p:sp>
          </mc:Fallback>
        </mc:AlternateContent>
      </p:grpSp>
      <p:grpSp>
        <p:nvGrpSpPr>
          <p:cNvPr id="97" name="Group 96">
            <a:extLst>
              <a:ext uri="{FF2B5EF4-FFF2-40B4-BE49-F238E27FC236}">
                <a16:creationId xmlns:a16="http://schemas.microsoft.com/office/drawing/2014/main" id="{791A5B98-66D3-D321-B7A2-1029BDD8DB64}"/>
              </a:ext>
            </a:extLst>
          </p:cNvPr>
          <p:cNvGrpSpPr/>
          <p:nvPr/>
        </p:nvGrpSpPr>
        <p:grpSpPr>
          <a:xfrm>
            <a:off x="4379455" y="3799622"/>
            <a:ext cx="266515" cy="636065"/>
            <a:chOff x="3347831" y="3799622"/>
            <a:chExt cx="266515" cy="636065"/>
          </a:xfrm>
        </p:grpSpPr>
        <p:cxnSp>
          <p:nvCxnSpPr>
            <p:cNvPr id="10" name="Straight Arrow Connector 9">
              <a:extLst>
                <a:ext uri="{FF2B5EF4-FFF2-40B4-BE49-F238E27FC236}">
                  <a16:creationId xmlns:a16="http://schemas.microsoft.com/office/drawing/2014/main" id="{F347FCF7-9732-DD85-DDB6-626F177773FD}"/>
                </a:ext>
              </a:extLst>
            </p:cNvPr>
            <p:cNvCxnSpPr>
              <a:cxnSpLocks/>
            </p:cNvCxnSpPr>
            <p:nvPr/>
          </p:nvCxnSpPr>
          <p:spPr>
            <a:xfrm>
              <a:off x="3614346" y="3799622"/>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FF2469A9-5B6B-7482-2360-C8048FA75B83}"/>
                    </a:ext>
                  </a:extLst>
                </p:cNvPr>
                <p:cNvSpPr txBox="1"/>
                <p:nvPr/>
              </p:nvSpPr>
              <p:spPr>
                <a:xfrm>
                  <a:off x="3347831" y="3965118"/>
                  <a:ext cx="203566"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oMath>
                    </m:oMathPara>
                  </a14:m>
                  <a:endParaRPr lang="en-US"/>
                </a:p>
              </p:txBody>
            </p:sp>
          </mc:Choice>
          <mc:Fallback>
            <p:sp>
              <p:nvSpPr>
                <p:cNvPr id="29" name="TextBox 28">
                  <a:extLst>
                    <a:ext uri="{FF2B5EF4-FFF2-40B4-BE49-F238E27FC236}">
                      <a16:creationId xmlns:a16="http://schemas.microsoft.com/office/drawing/2014/main" id="{FF2469A9-5B6B-7482-2360-C8048FA75B83}"/>
                    </a:ext>
                  </a:extLst>
                </p:cNvPr>
                <p:cNvSpPr txBox="1">
                  <a:spLocks noRot="1" noChangeAspect="1" noMove="1" noResize="1" noEditPoints="1" noAdjustHandles="1" noChangeArrowheads="1" noChangeShapeType="1" noTextEdit="1"/>
                </p:cNvSpPr>
                <p:nvPr/>
              </p:nvSpPr>
              <p:spPr>
                <a:xfrm>
                  <a:off x="3347831" y="3965118"/>
                  <a:ext cx="203566" cy="229144"/>
                </a:xfrm>
                <a:prstGeom prst="rect">
                  <a:avLst/>
                </a:prstGeom>
                <a:blipFill>
                  <a:blip r:embed="rId6"/>
                  <a:stretch>
                    <a:fillRect l="-38235" r="-35294" b="-39474"/>
                  </a:stretch>
                </a:blipFill>
              </p:spPr>
              <p:txBody>
                <a:bodyPr/>
                <a:lstStyle/>
                <a:p>
                  <a:r>
                    <a:rPr lang="en-US">
                      <a:noFill/>
                    </a:rPr>
                    <a:t> </a:t>
                  </a:r>
                </a:p>
              </p:txBody>
            </p:sp>
          </mc:Fallback>
        </mc:AlternateContent>
      </p:grpSp>
      <p:grpSp>
        <p:nvGrpSpPr>
          <p:cNvPr id="98" name="Group 97">
            <a:extLst>
              <a:ext uri="{FF2B5EF4-FFF2-40B4-BE49-F238E27FC236}">
                <a16:creationId xmlns:a16="http://schemas.microsoft.com/office/drawing/2014/main" id="{4B98A02C-E902-F663-8499-4EB0DBFC6E54}"/>
              </a:ext>
            </a:extLst>
          </p:cNvPr>
          <p:cNvGrpSpPr/>
          <p:nvPr/>
        </p:nvGrpSpPr>
        <p:grpSpPr>
          <a:xfrm>
            <a:off x="5054365" y="3799159"/>
            <a:ext cx="272440" cy="636065"/>
            <a:chOff x="4022741" y="3823223"/>
            <a:chExt cx="272440" cy="636065"/>
          </a:xfrm>
        </p:grpSpPr>
        <p:cxnSp>
          <p:nvCxnSpPr>
            <p:cNvPr id="15" name="Straight Arrow Connector 14">
              <a:extLst>
                <a:ext uri="{FF2B5EF4-FFF2-40B4-BE49-F238E27FC236}">
                  <a16:creationId xmlns:a16="http://schemas.microsoft.com/office/drawing/2014/main" id="{4483E82F-923B-A119-B359-124846565561}"/>
                </a:ext>
              </a:extLst>
            </p:cNvPr>
            <p:cNvCxnSpPr>
              <a:cxnSpLocks/>
            </p:cNvCxnSpPr>
            <p:nvPr/>
          </p:nvCxnSpPr>
          <p:spPr>
            <a:xfrm>
              <a:off x="4022741" y="3823223"/>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4FE03815-53FA-2460-1677-0B91A0F108E8}"/>
                    </a:ext>
                  </a:extLst>
                </p:cNvPr>
                <p:cNvSpPr txBox="1"/>
                <p:nvPr/>
              </p:nvSpPr>
              <p:spPr>
                <a:xfrm>
                  <a:off x="4094712" y="3988564"/>
                  <a:ext cx="200469"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2</m:t>
                            </m:r>
                          </m:sub>
                        </m:sSub>
                      </m:oMath>
                    </m:oMathPara>
                  </a14:m>
                  <a:endParaRPr lang="en-US"/>
                </a:p>
              </p:txBody>
            </p:sp>
          </mc:Choice>
          <mc:Fallback>
            <p:sp>
              <p:nvSpPr>
                <p:cNvPr id="31" name="TextBox 30">
                  <a:extLst>
                    <a:ext uri="{FF2B5EF4-FFF2-40B4-BE49-F238E27FC236}">
                      <a16:creationId xmlns:a16="http://schemas.microsoft.com/office/drawing/2014/main" id="{4FE03815-53FA-2460-1677-0B91A0F108E8}"/>
                    </a:ext>
                  </a:extLst>
                </p:cNvPr>
                <p:cNvSpPr txBox="1">
                  <a:spLocks noRot="1" noChangeAspect="1" noMove="1" noResize="1" noEditPoints="1" noAdjustHandles="1" noChangeArrowheads="1" noChangeShapeType="1" noTextEdit="1"/>
                </p:cNvSpPr>
                <p:nvPr/>
              </p:nvSpPr>
              <p:spPr>
                <a:xfrm>
                  <a:off x="4094712" y="3988564"/>
                  <a:ext cx="200469" cy="229144"/>
                </a:xfrm>
                <a:prstGeom prst="rect">
                  <a:avLst/>
                </a:prstGeom>
                <a:blipFill>
                  <a:blip r:embed="rId7"/>
                  <a:stretch>
                    <a:fillRect l="-42424" r="-33333" b="-39474"/>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93" name="TextBox 92">
                <a:extLst>
                  <a:ext uri="{FF2B5EF4-FFF2-40B4-BE49-F238E27FC236}">
                    <a16:creationId xmlns:a16="http://schemas.microsoft.com/office/drawing/2014/main" id="{19CE7F7E-B90C-F840-86FF-BC3CEFD6BBC7}"/>
                  </a:ext>
                </a:extLst>
              </p:cNvPr>
              <p:cNvSpPr txBox="1"/>
              <p:nvPr/>
            </p:nvSpPr>
            <p:spPr>
              <a:xfrm>
                <a:off x="-312394" y="2857777"/>
                <a:ext cx="47215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2</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2</m:t>
                          </m:r>
                        </m:sub>
                      </m:sSub>
                    </m:oMath>
                  </m:oMathPara>
                </a14:m>
                <a:endParaRPr lang="en-US" sz="2400" dirty="0"/>
              </a:p>
            </p:txBody>
          </p:sp>
        </mc:Choice>
        <mc:Fallback>
          <p:sp>
            <p:nvSpPr>
              <p:cNvPr id="93" name="TextBox 92">
                <a:extLst>
                  <a:ext uri="{FF2B5EF4-FFF2-40B4-BE49-F238E27FC236}">
                    <a16:creationId xmlns:a16="http://schemas.microsoft.com/office/drawing/2014/main" id="{19CE7F7E-B90C-F840-86FF-BC3CEFD6BBC7}"/>
                  </a:ext>
                </a:extLst>
              </p:cNvPr>
              <p:cNvSpPr txBox="1">
                <a:spLocks noRot="1" noChangeAspect="1" noMove="1" noResize="1" noEditPoints="1" noAdjustHandles="1" noChangeArrowheads="1" noChangeShapeType="1" noTextEdit="1"/>
              </p:cNvSpPr>
              <p:nvPr/>
            </p:nvSpPr>
            <p:spPr>
              <a:xfrm>
                <a:off x="-312394" y="2857777"/>
                <a:ext cx="4721531" cy="369332"/>
              </a:xfrm>
              <a:prstGeom prst="rect">
                <a:avLst/>
              </a:prstGeom>
              <a:blipFill>
                <a:blip r:embed="rId8"/>
                <a:stretch>
                  <a:fillRect b="-15000"/>
                </a:stretch>
              </a:blipFill>
            </p:spPr>
            <p:txBody>
              <a:bodyPr/>
              <a:lstStyle/>
              <a:p>
                <a:r>
                  <a:rPr lang="en-US">
                    <a:noFill/>
                  </a:rPr>
                  <a:t> </a:t>
                </a:r>
              </a:p>
            </p:txBody>
          </p:sp>
        </mc:Fallback>
      </mc:AlternateContent>
      <p:sp>
        <p:nvSpPr>
          <p:cNvPr id="8" name="Text Placeholder 6">
            <a:extLst>
              <a:ext uri="{FF2B5EF4-FFF2-40B4-BE49-F238E27FC236}">
                <a16:creationId xmlns:a16="http://schemas.microsoft.com/office/drawing/2014/main" id="{0BAEB500-EDD3-3591-F14B-A7BA96493B61}"/>
              </a:ext>
            </a:extLst>
          </p:cNvPr>
          <p:cNvSpPr txBox="1">
            <a:spLocks/>
          </p:cNvSpPr>
          <p:nvPr/>
        </p:nvSpPr>
        <p:spPr>
          <a:xfrm>
            <a:off x="10627435" y="25864"/>
            <a:ext cx="1686101" cy="39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Lily Thompson</a:t>
            </a:r>
          </a:p>
        </p:txBody>
      </p:sp>
      <mc:AlternateContent xmlns:mc="http://schemas.openxmlformats.org/markup-compatibility/2006">
        <mc:Choice xmlns:a14="http://schemas.microsoft.com/office/drawing/2010/main" Requires="a14">
          <p:sp>
            <p:nvSpPr>
              <p:cNvPr id="11" name="Rounded Rectangle 10">
                <a:extLst>
                  <a:ext uri="{FF2B5EF4-FFF2-40B4-BE49-F238E27FC236}">
                    <a16:creationId xmlns:a16="http://schemas.microsoft.com/office/drawing/2014/main" id="{C712C349-538C-400B-80AC-9E1186463FD4}"/>
                  </a:ext>
                </a:extLst>
              </p:cNvPr>
              <p:cNvSpPr/>
              <p:nvPr/>
            </p:nvSpPr>
            <p:spPr>
              <a:xfrm>
                <a:off x="1257492" y="4746021"/>
                <a:ext cx="1716397" cy="69147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&gt;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2</m:t>
                          </m:r>
                        </m:sub>
                      </m:sSub>
                    </m:oMath>
                  </m:oMathPara>
                </a14:m>
                <a:endParaRPr lang="en-US" sz="2400"/>
              </a:p>
            </p:txBody>
          </p:sp>
        </mc:Choice>
        <mc:Fallback>
          <p:sp>
            <p:nvSpPr>
              <p:cNvPr id="11" name="Rounded Rectangle 10">
                <a:extLst>
                  <a:ext uri="{FF2B5EF4-FFF2-40B4-BE49-F238E27FC236}">
                    <a16:creationId xmlns:a16="http://schemas.microsoft.com/office/drawing/2014/main" id="{C712C349-538C-400B-80AC-9E1186463FD4}"/>
                  </a:ext>
                </a:extLst>
              </p:cNvPr>
              <p:cNvSpPr>
                <a:spLocks noRot="1" noChangeAspect="1" noMove="1" noResize="1" noEditPoints="1" noAdjustHandles="1" noChangeArrowheads="1" noChangeShapeType="1" noTextEdit="1"/>
              </p:cNvSpPr>
              <p:nvPr/>
            </p:nvSpPr>
            <p:spPr>
              <a:xfrm>
                <a:off x="1257492" y="4746021"/>
                <a:ext cx="1716397" cy="691471"/>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ounded Rectangle 12">
                <a:extLst>
                  <a:ext uri="{FF2B5EF4-FFF2-40B4-BE49-F238E27FC236}">
                    <a16:creationId xmlns:a16="http://schemas.microsoft.com/office/drawing/2014/main" id="{E166B85E-DBE1-C318-2665-28CA9452ACDB}"/>
                  </a:ext>
                </a:extLst>
              </p:cNvPr>
              <p:cNvSpPr/>
              <p:nvPr/>
            </p:nvSpPr>
            <p:spPr>
              <a:xfrm>
                <a:off x="1251033" y="5617119"/>
                <a:ext cx="1729316" cy="69147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&gt;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2</m:t>
                          </m:r>
                        </m:sub>
                      </m:sSub>
                    </m:oMath>
                  </m:oMathPara>
                </a14:m>
                <a:endParaRPr lang="en-US" sz="2400"/>
              </a:p>
            </p:txBody>
          </p:sp>
        </mc:Choice>
        <mc:Fallback>
          <p:sp>
            <p:nvSpPr>
              <p:cNvPr id="13" name="Rounded Rectangle 12">
                <a:extLst>
                  <a:ext uri="{FF2B5EF4-FFF2-40B4-BE49-F238E27FC236}">
                    <a16:creationId xmlns:a16="http://schemas.microsoft.com/office/drawing/2014/main" id="{E166B85E-DBE1-C318-2665-28CA9452ACDB}"/>
                  </a:ext>
                </a:extLst>
              </p:cNvPr>
              <p:cNvSpPr>
                <a:spLocks noRot="1" noChangeAspect="1" noMove="1" noResize="1" noEditPoints="1" noAdjustHandles="1" noChangeArrowheads="1" noChangeShapeType="1" noTextEdit="1"/>
              </p:cNvSpPr>
              <p:nvPr/>
            </p:nvSpPr>
            <p:spPr>
              <a:xfrm>
                <a:off x="1251033" y="5617119"/>
                <a:ext cx="1729316" cy="691471"/>
              </a:xfrm>
              <a:prstGeom prst="roundRect">
                <a:avLst/>
              </a:prstGeom>
              <a:blipFill>
                <a:blip r:embed="rId10"/>
                <a:stretch>
                  <a:fillRect/>
                </a:stretch>
              </a:blipFill>
              <a:ln>
                <a:noFill/>
              </a:ln>
            </p:spPr>
            <p:txBody>
              <a:bodyPr/>
              <a:lstStyle/>
              <a:p>
                <a:r>
                  <a:rPr lang="en-US">
                    <a:noFill/>
                  </a:rPr>
                  <a:t> </a:t>
                </a:r>
              </a:p>
            </p:txBody>
          </p:sp>
        </mc:Fallback>
      </mc:AlternateContent>
      <p:grpSp>
        <p:nvGrpSpPr>
          <p:cNvPr id="54" name="Group 53">
            <a:extLst>
              <a:ext uri="{FF2B5EF4-FFF2-40B4-BE49-F238E27FC236}">
                <a16:creationId xmlns:a16="http://schemas.microsoft.com/office/drawing/2014/main" id="{810ED80D-1A63-8472-9EC4-B29856D342DD}"/>
              </a:ext>
            </a:extLst>
          </p:cNvPr>
          <p:cNvGrpSpPr/>
          <p:nvPr/>
        </p:nvGrpSpPr>
        <p:grpSpPr>
          <a:xfrm>
            <a:off x="5588870" y="1729136"/>
            <a:ext cx="5113049" cy="4632998"/>
            <a:chOff x="5588870" y="1729136"/>
            <a:chExt cx="5113049" cy="4632998"/>
          </a:xfrm>
        </p:grpSpPr>
        <p:grpSp>
          <p:nvGrpSpPr>
            <p:cNvPr id="5" name="Group 4">
              <a:extLst>
                <a:ext uri="{FF2B5EF4-FFF2-40B4-BE49-F238E27FC236}">
                  <a16:creationId xmlns:a16="http://schemas.microsoft.com/office/drawing/2014/main" id="{CB0CDC92-8BA8-85F0-8799-5B40B1AF6A31}"/>
                </a:ext>
              </a:extLst>
            </p:cNvPr>
            <p:cNvGrpSpPr/>
            <p:nvPr/>
          </p:nvGrpSpPr>
          <p:grpSpPr>
            <a:xfrm>
              <a:off x="6308612" y="2098594"/>
              <a:ext cx="4393307" cy="4263540"/>
              <a:chOff x="5537863" y="1545908"/>
              <a:chExt cx="5036713" cy="4483370"/>
            </a:xfrm>
          </p:grpSpPr>
          <p:cxnSp>
            <p:nvCxnSpPr>
              <p:cNvPr id="85" name="Straight Arrow Connector 84">
                <a:extLst>
                  <a:ext uri="{FF2B5EF4-FFF2-40B4-BE49-F238E27FC236}">
                    <a16:creationId xmlns:a16="http://schemas.microsoft.com/office/drawing/2014/main" id="{9844CBD0-08D2-E9B4-CE26-9EF7A4304D70}"/>
                  </a:ext>
                </a:extLst>
              </p:cNvPr>
              <p:cNvCxnSpPr>
                <a:cxnSpLocks/>
              </p:cNvCxnSpPr>
              <p:nvPr/>
            </p:nvCxnSpPr>
            <p:spPr>
              <a:xfrm flipH="1">
                <a:off x="6527920" y="1891160"/>
                <a:ext cx="323936" cy="6010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7C437AEB-77DD-2A79-BBCA-D94795FAE58E}"/>
                  </a:ext>
                </a:extLst>
              </p:cNvPr>
              <p:cNvSpPr txBox="1"/>
              <p:nvPr/>
            </p:nvSpPr>
            <p:spPr>
              <a:xfrm>
                <a:off x="6646104" y="1545908"/>
                <a:ext cx="1702799" cy="356010"/>
              </a:xfrm>
              <a:prstGeom prst="rect">
                <a:avLst/>
              </a:prstGeom>
              <a:noFill/>
              <a:ln>
                <a:noFill/>
              </a:ln>
            </p:spPr>
            <p:txBody>
              <a:bodyPr wrap="none" rtlCol="0">
                <a:spAutoFit/>
              </a:bodyPr>
              <a:lstStyle/>
              <a:p>
                <a:r>
                  <a:rPr lang="en-US" sz="1600">
                    <a:solidFill>
                      <a:schemeClr val="accent1"/>
                    </a:solidFill>
                  </a:rPr>
                  <a:t>Control Volume</a:t>
                </a:r>
              </a:p>
            </p:txBody>
          </p:sp>
          <p:grpSp>
            <p:nvGrpSpPr>
              <p:cNvPr id="4" name="Group 3">
                <a:extLst>
                  <a:ext uri="{FF2B5EF4-FFF2-40B4-BE49-F238E27FC236}">
                    <a16:creationId xmlns:a16="http://schemas.microsoft.com/office/drawing/2014/main" id="{84FA94D6-90AC-B9CC-9DD1-A99D30906832}"/>
                  </a:ext>
                </a:extLst>
              </p:cNvPr>
              <p:cNvGrpSpPr/>
              <p:nvPr/>
            </p:nvGrpSpPr>
            <p:grpSpPr>
              <a:xfrm>
                <a:off x="5537863" y="2102527"/>
                <a:ext cx="3079219" cy="3926751"/>
                <a:chOff x="5537863" y="2102527"/>
                <a:chExt cx="3079219" cy="3926751"/>
              </a:xfrm>
            </p:grpSpPr>
            <p:cxnSp>
              <p:nvCxnSpPr>
                <p:cNvPr id="12" name="Straight Connector 11">
                  <a:extLst>
                    <a:ext uri="{FF2B5EF4-FFF2-40B4-BE49-F238E27FC236}">
                      <a16:creationId xmlns:a16="http://schemas.microsoft.com/office/drawing/2014/main" id="{E2C11AF2-D075-6496-FD03-1B9D48D68BCF}"/>
                    </a:ext>
                  </a:extLst>
                </p:cNvPr>
                <p:cNvCxnSpPr>
                  <a:cxnSpLocks/>
                </p:cNvCxnSpPr>
                <p:nvPr/>
              </p:nvCxnSpPr>
              <p:spPr>
                <a:xfrm>
                  <a:off x="5742849" y="2887493"/>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DB3979-DF1E-4DAE-A32E-8C887FC50549}"/>
                    </a:ext>
                  </a:extLst>
                </p:cNvPr>
                <p:cNvCxnSpPr>
                  <a:cxnSpLocks/>
                </p:cNvCxnSpPr>
                <p:nvPr/>
              </p:nvCxnSpPr>
              <p:spPr>
                <a:xfrm>
                  <a:off x="5742849" y="3204015"/>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A0F990-AEDF-2C4D-39C4-B5B663A0A27C}"/>
                    </a:ext>
                  </a:extLst>
                </p:cNvPr>
                <p:cNvCxnSpPr>
                  <a:cxnSpLocks/>
                </p:cNvCxnSpPr>
                <p:nvPr/>
              </p:nvCxnSpPr>
              <p:spPr>
                <a:xfrm>
                  <a:off x="5742849" y="3497092"/>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586E37-BA9A-6D8A-B118-F91B5FC90A86}"/>
                    </a:ext>
                  </a:extLst>
                </p:cNvPr>
                <p:cNvCxnSpPr>
                  <a:cxnSpLocks/>
                </p:cNvCxnSpPr>
                <p:nvPr/>
              </p:nvCxnSpPr>
              <p:spPr>
                <a:xfrm>
                  <a:off x="5742849" y="3819478"/>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A5FB54-41F0-60DE-3DCE-41DB6D099B33}"/>
                    </a:ext>
                  </a:extLst>
                </p:cNvPr>
                <p:cNvCxnSpPr>
                  <a:cxnSpLocks/>
                </p:cNvCxnSpPr>
                <p:nvPr/>
              </p:nvCxnSpPr>
              <p:spPr>
                <a:xfrm>
                  <a:off x="5742849" y="4123756"/>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3D8CD7-1DC6-2BF4-A39A-538350CE1173}"/>
                    </a:ext>
                  </a:extLst>
                </p:cNvPr>
                <p:cNvCxnSpPr>
                  <a:cxnSpLocks/>
                </p:cNvCxnSpPr>
                <p:nvPr/>
              </p:nvCxnSpPr>
              <p:spPr>
                <a:xfrm>
                  <a:off x="5742849" y="2566955"/>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B35D0A-DC9D-D5B4-970C-63B83E7C6D60}"/>
                    </a:ext>
                  </a:extLst>
                </p:cNvPr>
                <p:cNvCxnSpPr>
                  <a:cxnSpLocks/>
                </p:cNvCxnSpPr>
                <p:nvPr/>
              </p:nvCxnSpPr>
              <p:spPr>
                <a:xfrm>
                  <a:off x="5558219" y="2102527"/>
                  <a:ext cx="0" cy="3926751"/>
                </a:xfrm>
                <a:prstGeom prst="line">
                  <a:avLst/>
                </a:prstGeom>
                <a:ln w="38100">
                  <a:solidFill>
                    <a:srgbClr val="9EA3B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A3D7FB-6EB2-D582-09AC-37695731DF00}"/>
                    </a:ext>
                  </a:extLst>
                </p:cNvPr>
                <p:cNvCxnSpPr>
                  <a:cxnSpLocks/>
                </p:cNvCxnSpPr>
                <p:nvPr/>
              </p:nvCxnSpPr>
              <p:spPr>
                <a:xfrm>
                  <a:off x="5742849" y="4449179"/>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9C538C-A4CD-B332-B3AC-FFDF27CCCA2A}"/>
                    </a:ext>
                  </a:extLst>
                </p:cNvPr>
                <p:cNvCxnSpPr>
                  <a:cxnSpLocks/>
                </p:cNvCxnSpPr>
                <p:nvPr/>
              </p:nvCxnSpPr>
              <p:spPr>
                <a:xfrm>
                  <a:off x="5742849" y="4741698"/>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B424F98-5243-FDC4-9E8E-301FDB91821E}"/>
                    </a:ext>
                  </a:extLst>
                </p:cNvPr>
                <p:cNvCxnSpPr>
                  <a:cxnSpLocks/>
                </p:cNvCxnSpPr>
                <p:nvPr/>
              </p:nvCxnSpPr>
              <p:spPr>
                <a:xfrm>
                  <a:off x="5742849" y="5058671"/>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190AC74-A1D9-F83B-854E-3E8788D6309A}"/>
                    </a:ext>
                  </a:extLst>
                </p:cNvPr>
                <p:cNvCxnSpPr>
                  <a:cxnSpLocks/>
                </p:cNvCxnSpPr>
                <p:nvPr/>
              </p:nvCxnSpPr>
              <p:spPr>
                <a:xfrm>
                  <a:off x="5742849" y="5373909"/>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028E9CA-395D-67C1-1CCE-44225D2F7835}"/>
                    </a:ext>
                  </a:extLst>
                </p:cNvPr>
                <p:cNvCxnSpPr>
                  <a:cxnSpLocks/>
                </p:cNvCxnSpPr>
                <p:nvPr/>
              </p:nvCxnSpPr>
              <p:spPr>
                <a:xfrm>
                  <a:off x="8217209" y="2885783"/>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4AF91F-F3D7-C4F7-8AE0-1DCD20ED4632}"/>
                    </a:ext>
                  </a:extLst>
                </p:cNvPr>
                <p:cNvCxnSpPr>
                  <a:cxnSpLocks/>
                </p:cNvCxnSpPr>
                <p:nvPr/>
              </p:nvCxnSpPr>
              <p:spPr>
                <a:xfrm>
                  <a:off x="8217209" y="3202305"/>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5568D1-B400-2CE8-BBA6-AA0D95374370}"/>
                    </a:ext>
                  </a:extLst>
                </p:cNvPr>
                <p:cNvCxnSpPr>
                  <a:cxnSpLocks/>
                </p:cNvCxnSpPr>
                <p:nvPr/>
              </p:nvCxnSpPr>
              <p:spPr>
                <a:xfrm>
                  <a:off x="8217209" y="3495382"/>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C3E13C-AF53-263E-700F-D7B5501576CD}"/>
                    </a:ext>
                  </a:extLst>
                </p:cNvPr>
                <p:cNvCxnSpPr>
                  <a:cxnSpLocks/>
                </p:cNvCxnSpPr>
                <p:nvPr/>
              </p:nvCxnSpPr>
              <p:spPr>
                <a:xfrm>
                  <a:off x="8217209" y="3817768"/>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6BE9389-38A3-5B41-D771-499279D21C3D}"/>
                    </a:ext>
                  </a:extLst>
                </p:cNvPr>
                <p:cNvCxnSpPr>
                  <a:cxnSpLocks/>
                </p:cNvCxnSpPr>
                <p:nvPr/>
              </p:nvCxnSpPr>
              <p:spPr>
                <a:xfrm>
                  <a:off x="8217209" y="4122046"/>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675389B-DB44-3F77-B48F-BEC8C6A89921}"/>
                    </a:ext>
                  </a:extLst>
                </p:cNvPr>
                <p:cNvCxnSpPr>
                  <a:cxnSpLocks/>
                </p:cNvCxnSpPr>
                <p:nvPr/>
              </p:nvCxnSpPr>
              <p:spPr>
                <a:xfrm>
                  <a:off x="8217209" y="2565245"/>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95869C8-7097-0D40-62B5-EA1374976624}"/>
                    </a:ext>
                  </a:extLst>
                </p:cNvPr>
                <p:cNvCxnSpPr>
                  <a:cxnSpLocks/>
                </p:cNvCxnSpPr>
                <p:nvPr/>
              </p:nvCxnSpPr>
              <p:spPr>
                <a:xfrm>
                  <a:off x="8217209" y="4447469"/>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BF378AF-30B3-DBDD-8DB5-8C33FC8DB8C6}"/>
                    </a:ext>
                  </a:extLst>
                </p:cNvPr>
                <p:cNvCxnSpPr>
                  <a:cxnSpLocks/>
                </p:cNvCxnSpPr>
                <p:nvPr/>
              </p:nvCxnSpPr>
              <p:spPr>
                <a:xfrm>
                  <a:off x="8217209" y="4739988"/>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2404A69-EEFA-EEFE-8B7B-96D0AE620E8A}"/>
                    </a:ext>
                  </a:extLst>
                </p:cNvPr>
                <p:cNvCxnSpPr>
                  <a:cxnSpLocks/>
                </p:cNvCxnSpPr>
                <p:nvPr/>
              </p:nvCxnSpPr>
              <p:spPr>
                <a:xfrm>
                  <a:off x="8217209" y="5056961"/>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7D90192-3B63-95BC-A182-A9FF278FE8D5}"/>
                    </a:ext>
                  </a:extLst>
                </p:cNvPr>
                <p:cNvCxnSpPr>
                  <a:cxnSpLocks/>
                </p:cNvCxnSpPr>
                <p:nvPr/>
              </p:nvCxnSpPr>
              <p:spPr>
                <a:xfrm>
                  <a:off x="8217209" y="5372199"/>
                  <a:ext cx="0" cy="225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6FE5941-F16A-BC08-3B9F-FD4AD91035D8}"/>
                    </a:ext>
                  </a:extLst>
                </p:cNvPr>
                <p:cNvCxnSpPr>
                  <a:cxnSpLocks/>
                </p:cNvCxnSpPr>
                <p:nvPr/>
              </p:nvCxnSpPr>
              <p:spPr>
                <a:xfrm>
                  <a:off x="8378067" y="2102527"/>
                  <a:ext cx="0" cy="3926751"/>
                </a:xfrm>
                <a:prstGeom prst="line">
                  <a:avLst/>
                </a:prstGeom>
                <a:ln w="38100">
                  <a:solidFill>
                    <a:srgbClr val="9EA3B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3EAD9A-EAA4-9276-0CDD-0CA86410906A}"/>
                    </a:ext>
                  </a:extLst>
                </p:cNvPr>
                <p:cNvCxnSpPr>
                  <a:cxnSpLocks/>
                </p:cNvCxnSpPr>
                <p:nvPr/>
              </p:nvCxnSpPr>
              <p:spPr>
                <a:xfrm>
                  <a:off x="5723077" y="5597282"/>
                  <a:ext cx="251810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C799365-8F3E-8654-EE5D-8845A206F1A6}"/>
                    </a:ext>
                  </a:extLst>
                </p:cNvPr>
                <p:cNvCxnSpPr>
                  <a:cxnSpLocks/>
                </p:cNvCxnSpPr>
                <p:nvPr/>
              </p:nvCxnSpPr>
              <p:spPr>
                <a:xfrm>
                  <a:off x="5723077" y="2581515"/>
                  <a:ext cx="251810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371831-9D18-FCC4-154F-7C23A676FA0A}"/>
                    </a:ext>
                  </a:extLst>
                </p:cNvPr>
                <p:cNvCxnSpPr>
                  <a:cxnSpLocks/>
                </p:cNvCxnSpPr>
                <p:nvPr/>
              </p:nvCxnSpPr>
              <p:spPr>
                <a:xfrm>
                  <a:off x="5537863" y="4065902"/>
                  <a:ext cx="2840204" cy="0"/>
                </a:xfrm>
                <a:prstGeom prst="line">
                  <a:avLst/>
                </a:prstGeom>
                <a:ln w="38100">
                  <a:solidFill>
                    <a:srgbClr val="9EA3B9"/>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73313C2-0B7C-02F1-7CA0-C242F714C01A}"/>
                    </a:ext>
                  </a:extLst>
                </p:cNvPr>
                <p:cNvCxnSpPr>
                  <a:cxnSpLocks/>
                </p:cNvCxnSpPr>
                <p:nvPr/>
              </p:nvCxnSpPr>
              <p:spPr>
                <a:xfrm flipH="1" flipV="1">
                  <a:off x="7871831" y="4114392"/>
                  <a:ext cx="745251" cy="686650"/>
                </a:xfrm>
                <a:prstGeom prst="straightConnector1">
                  <a:avLst/>
                </a:prstGeom>
                <a:ln w="38100">
                  <a:solidFill>
                    <a:srgbClr val="9EA3B9"/>
                  </a:solidFill>
                  <a:tailEnd type="triangle"/>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33434616-0C65-A748-C361-FA8186D8246A}"/>
                  </a:ext>
                </a:extLst>
              </p:cNvPr>
              <p:cNvSpPr txBox="1"/>
              <p:nvPr/>
            </p:nvSpPr>
            <p:spPr>
              <a:xfrm>
                <a:off x="8641543" y="4708277"/>
                <a:ext cx="1933033" cy="614926"/>
              </a:xfrm>
              <a:prstGeom prst="rect">
                <a:avLst/>
              </a:prstGeom>
              <a:noFill/>
              <a:ln>
                <a:noFill/>
              </a:ln>
            </p:spPr>
            <p:txBody>
              <a:bodyPr wrap="square" rtlCol="0">
                <a:spAutoFit/>
              </a:bodyPr>
              <a:lstStyle/>
              <a:p>
                <a:r>
                  <a:rPr lang="en-US" sz="1600">
                    <a:solidFill>
                      <a:srgbClr val="9EA3B9"/>
                    </a:solidFill>
                  </a:rPr>
                  <a:t>Semi-permeable Membrane</a:t>
                </a:r>
              </a:p>
            </p:txBody>
          </p:sp>
        </p:grpSp>
        <p:sp>
          <p:nvSpPr>
            <p:cNvPr id="23" name="TextBox 22">
              <a:extLst>
                <a:ext uri="{FF2B5EF4-FFF2-40B4-BE49-F238E27FC236}">
                  <a16:creationId xmlns:a16="http://schemas.microsoft.com/office/drawing/2014/main" id="{9C31A18F-1F88-8CB5-CD01-B5C36E320CCF}"/>
                </a:ext>
              </a:extLst>
            </p:cNvPr>
            <p:cNvSpPr txBox="1"/>
            <p:nvPr/>
          </p:nvSpPr>
          <p:spPr>
            <a:xfrm>
              <a:off x="5588870" y="1729136"/>
              <a:ext cx="1962204" cy="369332"/>
            </a:xfrm>
            <a:prstGeom prst="rect">
              <a:avLst/>
            </a:prstGeom>
            <a:noFill/>
          </p:spPr>
          <p:txBody>
            <a:bodyPr wrap="none" rtlCol="0">
              <a:spAutoFit/>
            </a:bodyPr>
            <a:lstStyle/>
            <a:p>
              <a:r>
                <a:rPr lang="en-US"/>
                <a:t>Mass Conservation</a:t>
              </a:r>
            </a:p>
          </p:txBody>
        </p:sp>
      </p:grpSp>
      <p:grpSp>
        <p:nvGrpSpPr>
          <p:cNvPr id="25" name="Group 24">
            <a:extLst>
              <a:ext uri="{FF2B5EF4-FFF2-40B4-BE49-F238E27FC236}">
                <a16:creationId xmlns:a16="http://schemas.microsoft.com/office/drawing/2014/main" id="{80123C1D-DA03-975F-3C2D-415583A3ACB2}"/>
              </a:ext>
            </a:extLst>
          </p:cNvPr>
          <p:cNvGrpSpPr/>
          <p:nvPr/>
        </p:nvGrpSpPr>
        <p:grpSpPr>
          <a:xfrm>
            <a:off x="1226477" y="2426917"/>
            <a:ext cx="320965" cy="323835"/>
            <a:chOff x="2152891" y="1667593"/>
            <a:chExt cx="356738" cy="349199"/>
          </a:xfrm>
        </p:grpSpPr>
        <p:cxnSp>
          <p:nvCxnSpPr>
            <p:cNvPr id="27" name="Straight Connector 26">
              <a:extLst>
                <a:ext uri="{FF2B5EF4-FFF2-40B4-BE49-F238E27FC236}">
                  <a16:creationId xmlns:a16="http://schemas.microsoft.com/office/drawing/2014/main" id="{66540283-DCF2-938E-72BC-85761FEBA885}"/>
                </a:ext>
              </a:extLst>
            </p:cNvPr>
            <p:cNvCxnSpPr>
              <a:cxnSpLocks/>
            </p:cNvCxnSpPr>
            <p:nvPr/>
          </p:nvCxnSpPr>
          <p:spPr>
            <a:xfrm>
              <a:off x="2152891" y="1863524"/>
              <a:ext cx="127322" cy="1415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E695BC-DF21-C7F8-9428-35F409F2A7C8}"/>
                </a:ext>
              </a:extLst>
            </p:cNvPr>
            <p:cNvCxnSpPr>
              <a:cxnSpLocks/>
            </p:cNvCxnSpPr>
            <p:nvPr/>
          </p:nvCxnSpPr>
          <p:spPr>
            <a:xfrm flipV="1">
              <a:off x="2268490" y="1667593"/>
              <a:ext cx="241139" cy="349199"/>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AEB4686A-D80F-9163-2F6F-A3CC178E76CC}"/>
              </a:ext>
            </a:extLst>
          </p:cNvPr>
          <p:cNvGrpSpPr/>
          <p:nvPr/>
        </p:nvGrpSpPr>
        <p:grpSpPr>
          <a:xfrm>
            <a:off x="1531470" y="2432398"/>
            <a:ext cx="320965" cy="323835"/>
            <a:chOff x="2152891" y="1667593"/>
            <a:chExt cx="356738" cy="349199"/>
          </a:xfrm>
        </p:grpSpPr>
        <p:cxnSp>
          <p:nvCxnSpPr>
            <p:cNvPr id="33" name="Straight Connector 32">
              <a:extLst>
                <a:ext uri="{FF2B5EF4-FFF2-40B4-BE49-F238E27FC236}">
                  <a16:creationId xmlns:a16="http://schemas.microsoft.com/office/drawing/2014/main" id="{CA848C10-52A9-9836-B3D4-8C31C2B83AFA}"/>
                </a:ext>
              </a:extLst>
            </p:cNvPr>
            <p:cNvCxnSpPr>
              <a:cxnSpLocks/>
            </p:cNvCxnSpPr>
            <p:nvPr/>
          </p:nvCxnSpPr>
          <p:spPr>
            <a:xfrm>
              <a:off x="2152891" y="1863524"/>
              <a:ext cx="127322" cy="1415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5022A7-77C7-EF8F-2306-26CAD4BA9DEC}"/>
                </a:ext>
              </a:extLst>
            </p:cNvPr>
            <p:cNvCxnSpPr>
              <a:cxnSpLocks/>
            </p:cNvCxnSpPr>
            <p:nvPr/>
          </p:nvCxnSpPr>
          <p:spPr>
            <a:xfrm flipV="1">
              <a:off x="2268490" y="1667593"/>
              <a:ext cx="241139" cy="349199"/>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8400957A-FC54-8CE8-08BC-C4874BB8EF87}"/>
              </a:ext>
            </a:extLst>
          </p:cNvPr>
          <p:cNvSpPr txBox="1"/>
          <p:nvPr/>
        </p:nvSpPr>
        <p:spPr>
          <a:xfrm>
            <a:off x="2501627" y="2316229"/>
            <a:ext cx="478722" cy="584775"/>
          </a:xfrm>
          <a:prstGeom prst="rect">
            <a:avLst/>
          </a:prstGeom>
          <a:noFill/>
        </p:spPr>
        <p:txBody>
          <a:bodyPr wrap="square" rtlCol="0">
            <a:spAutoFit/>
          </a:bodyPr>
          <a:lstStyle/>
          <a:p>
            <a:r>
              <a:rPr lang="en-US" sz="3200">
                <a:solidFill>
                  <a:schemeClr val="accent1"/>
                </a:solidFill>
              </a:rPr>
              <a:t>?</a:t>
            </a:r>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6463FF8F-57DA-31AB-50EA-BD3E54010819}"/>
                  </a:ext>
                </a:extLst>
              </p:cNvPr>
              <p:cNvSpPr txBox="1"/>
              <p:nvPr/>
            </p:nvSpPr>
            <p:spPr>
              <a:xfrm>
                <a:off x="392300" y="3524802"/>
                <a:ext cx="3294813"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𝜌</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b="0" i="1" smtClean="0">
                              <a:latin typeface="Cambria Math" panose="02040503050406030204" pitchFamily="18" charset="0"/>
                            </a:rPr>
                            <m:t>2</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ea typeface="Cambria Math" panose="02040503050406030204" pitchFamily="18" charset="0"/>
                        </a:rPr>
                        <m:t>𝜌</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2</m:t>
                          </m:r>
                        </m:sub>
                        <m:sup>
                          <m:r>
                            <a:rPr lang="en-US" sz="2400" i="1">
                              <a:latin typeface="Cambria Math" panose="02040503050406030204" pitchFamily="18" charset="0"/>
                              <a:ea typeface="Cambria Math" panose="02040503050406030204" pitchFamily="18" charset="0"/>
                            </a:rPr>
                            <m:t>2</m:t>
                          </m:r>
                        </m:sup>
                      </m:sSubSup>
                    </m:oMath>
                  </m:oMathPara>
                </a14:m>
                <a:endParaRPr lang="en-US" sz="2400" dirty="0"/>
              </a:p>
            </p:txBody>
          </p:sp>
        </mc:Choice>
        <mc:Fallback>
          <p:sp>
            <p:nvSpPr>
              <p:cNvPr id="42" name="TextBox 41">
                <a:extLst>
                  <a:ext uri="{FF2B5EF4-FFF2-40B4-BE49-F238E27FC236}">
                    <a16:creationId xmlns:a16="http://schemas.microsoft.com/office/drawing/2014/main" id="{6463FF8F-57DA-31AB-50EA-BD3E54010819}"/>
                  </a:ext>
                </a:extLst>
              </p:cNvPr>
              <p:cNvSpPr txBox="1">
                <a:spLocks noRot="1" noChangeAspect="1" noMove="1" noResize="1" noEditPoints="1" noAdjustHandles="1" noChangeArrowheads="1" noChangeShapeType="1" noTextEdit="1"/>
              </p:cNvSpPr>
              <p:nvPr/>
            </p:nvSpPr>
            <p:spPr>
              <a:xfrm>
                <a:off x="392300" y="3524802"/>
                <a:ext cx="3294813" cy="69147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1F1032D3-521D-E6B0-F6EE-09E7055F5B37}"/>
                  </a:ext>
                </a:extLst>
              </p:cNvPr>
              <p:cNvSpPr txBox="1"/>
              <p:nvPr/>
            </p:nvSpPr>
            <p:spPr>
              <a:xfrm>
                <a:off x="8168316" y="422447"/>
                <a:ext cx="2205091" cy="1477328"/>
              </a:xfrm>
              <a:prstGeom prst="rect">
                <a:avLst/>
              </a:prstGeom>
              <a:noFill/>
            </p:spPr>
            <p:txBody>
              <a:bodyPr wrap="square" rtlCol="0">
                <a:spAutoFit/>
              </a:bodyPr>
              <a:lstStyle/>
              <a:p>
                <a:r>
                  <a:rPr lang="en-US"/>
                  <a:t>Key</a:t>
                </a:r>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𝐴𝑟𝑒𝑎</m:t>
                      </m:r>
                    </m:oMath>
                  </m:oMathPara>
                </a14:m>
                <a:endParaRPr lang="en-US" b="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𝑉𝑒𝑙𝑜𝑐𝑖𝑡𝑦</m:t>
                      </m:r>
                    </m:oMath>
                  </m:oMathPara>
                </a14:m>
                <a:endParaRPr lang="en-US" b="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𝑃𝑟𝑒𝑠𝑠𝑢𝑟𝑒</m:t>
                      </m:r>
                    </m:oMath>
                  </m:oMathPara>
                </a14:m>
                <a:endParaRPr lang="en-US"/>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rPr>
                        <m:t>=</m:t>
                      </m:r>
                      <m:r>
                        <a:rPr lang="en-US" b="0" i="1" smtClean="0">
                          <a:latin typeface="Cambria Math" panose="02040503050406030204" pitchFamily="18" charset="0"/>
                        </a:rPr>
                        <m:t>𝐷𝑒𝑛𝑠𝑖𝑡𝑦</m:t>
                      </m:r>
                      <m:r>
                        <a:rPr lang="en-US" b="0" i="1" smtClean="0">
                          <a:latin typeface="Cambria Math" panose="02040503050406030204" pitchFamily="18" charset="0"/>
                        </a:rPr>
                        <m:t> </m:t>
                      </m:r>
                    </m:oMath>
                  </m:oMathPara>
                </a14:m>
                <a:endParaRPr lang="en-US"/>
              </a:p>
            </p:txBody>
          </p:sp>
        </mc:Choice>
        <mc:Fallback>
          <p:sp>
            <p:nvSpPr>
              <p:cNvPr id="48" name="TextBox 47">
                <a:extLst>
                  <a:ext uri="{FF2B5EF4-FFF2-40B4-BE49-F238E27FC236}">
                    <a16:creationId xmlns:a16="http://schemas.microsoft.com/office/drawing/2014/main" id="{1F1032D3-521D-E6B0-F6EE-09E7055F5B37}"/>
                  </a:ext>
                </a:extLst>
              </p:cNvPr>
              <p:cNvSpPr txBox="1">
                <a:spLocks noRot="1" noChangeAspect="1" noMove="1" noResize="1" noEditPoints="1" noAdjustHandles="1" noChangeArrowheads="1" noChangeShapeType="1" noTextEdit="1"/>
              </p:cNvSpPr>
              <p:nvPr/>
            </p:nvSpPr>
            <p:spPr>
              <a:xfrm>
                <a:off x="8168316" y="422447"/>
                <a:ext cx="2205091" cy="1477328"/>
              </a:xfrm>
              <a:prstGeom prst="rect">
                <a:avLst/>
              </a:prstGeom>
              <a:blipFill>
                <a:blip r:embed="rId12"/>
                <a:stretch>
                  <a:fillRect l="-2486" t="-2058" b="-2469"/>
                </a:stretch>
              </a:blipFill>
            </p:spPr>
            <p:txBody>
              <a:bodyPr/>
              <a:lstStyle/>
              <a:p>
                <a:r>
                  <a:rPr lang="en-US">
                    <a:noFill/>
                  </a:rPr>
                  <a:t> </a:t>
                </a:r>
              </a:p>
            </p:txBody>
          </p:sp>
        </mc:Fallback>
      </mc:AlternateContent>
      <p:sp>
        <p:nvSpPr>
          <p:cNvPr id="51" name="Donut 50">
            <a:extLst>
              <a:ext uri="{FF2B5EF4-FFF2-40B4-BE49-F238E27FC236}">
                <a16:creationId xmlns:a16="http://schemas.microsoft.com/office/drawing/2014/main" id="{1034408B-5AE8-2CE7-3FCE-F1F8EEBF9107}"/>
              </a:ext>
            </a:extLst>
          </p:cNvPr>
          <p:cNvSpPr/>
          <p:nvPr/>
        </p:nvSpPr>
        <p:spPr>
          <a:xfrm>
            <a:off x="2103068" y="2782421"/>
            <a:ext cx="558319" cy="584775"/>
          </a:xfrm>
          <a:prstGeom prst="donut">
            <a:avLst>
              <a:gd name="adj" fmla="val 464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9264F60D-8578-3855-667D-82E70F9285BA}"/>
              </a:ext>
            </a:extLst>
          </p:cNvPr>
          <p:cNvSpPr txBox="1"/>
          <p:nvPr/>
        </p:nvSpPr>
        <p:spPr>
          <a:xfrm>
            <a:off x="2171837" y="3264362"/>
            <a:ext cx="478722" cy="584775"/>
          </a:xfrm>
          <a:prstGeom prst="rect">
            <a:avLst/>
          </a:prstGeom>
          <a:noFill/>
        </p:spPr>
        <p:txBody>
          <a:bodyPr wrap="square" rtlCol="0">
            <a:spAutoFit/>
          </a:bodyPr>
          <a:lstStyle/>
          <a:p>
            <a:r>
              <a:rPr lang="en-US" sz="3200" dirty="0">
                <a:solidFill>
                  <a:schemeClr val="accent1"/>
                </a:solidFill>
              </a:rPr>
              <a:t>?</a:t>
            </a:r>
          </a:p>
        </p:txBody>
      </p:sp>
      <p:sp>
        <p:nvSpPr>
          <p:cNvPr id="53" name="Donut 52">
            <a:extLst>
              <a:ext uri="{FF2B5EF4-FFF2-40B4-BE49-F238E27FC236}">
                <a16:creationId xmlns:a16="http://schemas.microsoft.com/office/drawing/2014/main" id="{4B7070F3-C893-0CF0-6636-8CD648D219D7}"/>
              </a:ext>
            </a:extLst>
          </p:cNvPr>
          <p:cNvSpPr/>
          <p:nvPr/>
        </p:nvSpPr>
        <p:spPr>
          <a:xfrm>
            <a:off x="3129094" y="3580500"/>
            <a:ext cx="600808" cy="600222"/>
          </a:xfrm>
          <a:prstGeom prst="donut">
            <a:avLst>
              <a:gd name="adj" fmla="val 464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84906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8.33333E-7 4.81481E-6 L 0.21601 0.32824 " pathEditMode="relative" rAng="0" ptsTypes="AA">
                                      <p:cBhvr>
                                        <p:cTn id="68" dur="2000" fill="hold"/>
                                        <p:tgtEl>
                                          <p:spTgt spid="95"/>
                                        </p:tgtEl>
                                        <p:attrNameLst>
                                          <p:attrName>ppt_x</p:attrName>
                                          <p:attrName>ppt_y</p:attrName>
                                        </p:attrNameLst>
                                      </p:cBhvr>
                                      <p:rCtr x="10781" y="16366"/>
                                    </p:animMotion>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00703 -0.00301 L 0.23594 0.32847 " pathEditMode="relative" rAng="0" ptsTypes="AA">
                                      <p:cBhvr>
                                        <p:cTn id="72" dur="2000" fill="hold"/>
                                        <p:tgtEl>
                                          <p:spTgt spid="96"/>
                                        </p:tgtEl>
                                        <p:attrNameLst>
                                          <p:attrName>ppt_x</p:attrName>
                                          <p:attrName>ppt_y</p:attrName>
                                        </p:attrNameLst>
                                      </p:cBhvr>
                                      <p:rCtr x="12148" y="16574"/>
                                    </p:animMotion>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2.5804E-17 2.22222E-6 L 0.22643 0.13935 " pathEditMode="relative" rAng="0" ptsTypes="AA">
                                      <p:cBhvr>
                                        <p:cTn id="76" dur="2000" fill="hold"/>
                                        <p:tgtEl>
                                          <p:spTgt spid="97"/>
                                        </p:tgtEl>
                                        <p:attrNameLst>
                                          <p:attrName>ppt_x</p:attrName>
                                          <p:attrName>ppt_y</p:attrName>
                                        </p:attrNameLst>
                                      </p:cBhvr>
                                      <p:rCtr x="11393" y="6829"/>
                                    </p:animMotion>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0273 -1.48148E-6 L 0.22643 0.13935 " pathEditMode="relative" rAng="0" ptsTypes="AA">
                                      <p:cBhvr>
                                        <p:cTn id="80" dur="2000" fill="hold"/>
                                        <p:tgtEl>
                                          <p:spTgt spid="98"/>
                                        </p:tgtEl>
                                        <p:attrNameLst>
                                          <p:attrName>ppt_x</p:attrName>
                                          <p:attrName>ppt_y</p:attrName>
                                        </p:attrNameLst>
                                      </p:cBhvr>
                                      <p:rCtr x="11458" y="6968"/>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1" grpId="0" animBg="1"/>
      <p:bldP spid="13" grpId="0" animBg="1"/>
      <p:bldP spid="37" grpId="0"/>
      <p:bldP spid="42" grpId="0"/>
      <p:bldP spid="48" grpId="0"/>
      <p:bldP spid="51" grpId="0" animBg="1"/>
      <p:bldP spid="51" grpId="1" animBg="1"/>
      <p:bldP spid="52" grpId="0"/>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0AE2-5BAB-F453-26C0-9498EC80F696}"/>
              </a:ext>
            </a:extLst>
          </p:cNvPr>
          <p:cNvSpPr>
            <a:spLocks noGrp="1"/>
          </p:cNvSpPr>
          <p:nvPr>
            <p:ph type="title"/>
          </p:nvPr>
        </p:nvSpPr>
        <p:spPr/>
        <p:txBody>
          <a:bodyPr/>
          <a:lstStyle/>
          <a:p>
            <a:r>
              <a:rPr lang="en-US" dirty="0"/>
              <a:t>Take Away</a:t>
            </a:r>
          </a:p>
        </p:txBody>
      </p:sp>
      <p:sp>
        <p:nvSpPr>
          <p:cNvPr id="3" name="Slide Number Placeholder 2">
            <a:extLst>
              <a:ext uri="{FF2B5EF4-FFF2-40B4-BE49-F238E27FC236}">
                <a16:creationId xmlns:a16="http://schemas.microsoft.com/office/drawing/2014/main" id="{FAF562D3-57D4-0616-410D-4A1B4D878F3B}"/>
              </a:ext>
            </a:extLst>
          </p:cNvPr>
          <p:cNvSpPr>
            <a:spLocks noGrp="1"/>
          </p:cNvSpPr>
          <p:nvPr>
            <p:ph type="sldNum" sz="quarter" idx="10"/>
          </p:nvPr>
        </p:nvSpPr>
        <p:spPr/>
        <p:txBody>
          <a:bodyPr/>
          <a:lstStyle/>
          <a:p>
            <a:fld id="{72E20F18-833A-4542-A439-FC39BC210022}" type="slidenum">
              <a:rPr lang="en-US" smtClean="0"/>
              <a:pPr/>
              <a:t>25</a:t>
            </a:fld>
            <a:endParaRPr lang="en-US"/>
          </a:p>
        </p:txBody>
      </p:sp>
      <p:sp>
        <p:nvSpPr>
          <p:cNvPr id="4" name="Footer Placeholder 3">
            <a:extLst>
              <a:ext uri="{FF2B5EF4-FFF2-40B4-BE49-F238E27FC236}">
                <a16:creationId xmlns:a16="http://schemas.microsoft.com/office/drawing/2014/main" id="{C3D480FA-BFBB-AB04-4738-161903F61423}"/>
              </a:ext>
            </a:extLst>
          </p:cNvPr>
          <p:cNvSpPr>
            <a:spLocks noGrp="1"/>
          </p:cNvSpPr>
          <p:nvPr>
            <p:ph type="ftr" sz="quarter" idx="11"/>
          </p:nvPr>
        </p:nvSpPr>
        <p:spPr/>
        <p:txBody>
          <a:bodyPr/>
          <a:lstStyle/>
          <a:p>
            <a:endParaRPr lang="en-US" dirty="0"/>
          </a:p>
        </p:txBody>
      </p:sp>
      <p:sp>
        <p:nvSpPr>
          <p:cNvPr id="18" name="TextBox 17">
            <a:extLst>
              <a:ext uri="{FF2B5EF4-FFF2-40B4-BE49-F238E27FC236}">
                <a16:creationId xmlns:a16="http://schemas.microsoft.com/office/drawing/2014/main" id="{88535AB8-CCBF-8DE5-350D-97E64F6E84E8}"/>
              </a:ext>
            </a:extLst>
          </p:cNvPr>
          <p:cNvSpPr txBox="1"/>
          <p:nvPr/>
        </p:nvSpPr>
        <p:spPr>
          <a:xfrm>
            <a:off x="549726" y="1497455"/>
            <a:ext cx="218521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Sudden Expansion:</a:t>
            </a:r>
          </a:p>
        </p:txBody>
      </p:sp>
      <p:sp>
        <p:nvSpPr>
          <p:cNvPr id="19" name="TextBox 18">
            <a:extLst>
              <a:ext uri="{FF2B5EF4-FFF2-40B4-BE49-F238E27FC236}">
                <a16:creationId xmlns:a16="http://schemas.microsoft.com/office/drawing/2014/main" id="{7AD78B6D-2537-3A7B-939C-8D2845BD408F}"/>
              </a:ext>
            </a:extLst>
          </p:cNvPr>
          <p:cNvSpPr txBox="1"/>
          <p:nvPr/>
        </p:nvSpPr>
        <p:spPr>
          <a:xfrm>
            <a:off x="617408" y="4074070"/>
            <a:ext cx="382668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Gradual expansion and contraction:</a:t>
            </a:r>
          </a:p>
        </p:txBody>
      </p:sp>
      <p:grpSp>
        <p:nvGrpSpPr>
          <p:cNvPr id="118" name="Group 117">
            <a:extLst>
              <a:ext uri="{FF2B5EF4-FFF2-40B4-BE49-F238E27FC236}">
                <a16:creationId xmlns:a16="http://schemas.microsoft.com/office/drawing/2014/main" id="{7AB5AEC9-A5EA-60DD-5064-EFC183132DC6}"/>
              </a:ext>
            </a:extLst>
          </p:cNvPr>
          <p:cNvGrpSpPr/>
          <p:nvPr/>
        </p:nvGrpSpPr>
        <p:grpSpPr>
          <a:xfrm>
            <a:off x="1981303" y="2066302"/>
            <a:ext cx="1255716" cy="1553688"/>
            <a:chOff x="960034" y="2018802"/>
            <a:chExt cx="1255716" cy="1553688"/>
          </a:xfrm>
        </p:grpSpPr>
        <p:cxnSp>
          <p:nvCxnSpPr>
            <p:cNvPr id="9" name="Straight Connector 8">
              <a:extLst>
                <a:ext uri="{FF2B5EF4-FFF2-40B4-BE49-F238E27FC236}">
                  <a16:creationId xmlns:a16="http://schemas.microsoft.com/office/drawing/2014/main" id="{A0D846BC-DB94-C05D-73D4-3D5993F373BC}"/>
                </a:ext>
              </a:extLst>
            </p:cNvPr>
            <p:cNvCxnSpPr>
              <a:cxnSpLocks/>
            </p:cNvCxnSpPr>
            <p:nvPr/>
          </p:nvCxnSpPr>
          <p:spPr>
            <a:xfrm>
              <a:off x="1353787" y="2018802"/>
              <a:ext cx="0" cy="5581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48E2F4-5BC2-BF14-8658-2DCBD47ED6A2}"/>
                </a:ext>
              </a:extLst>
            </p:cNvPr>
            <p:cNvCxnSpPr>
              <a:cxnSpLocks/>
            </p:cNvCxnSpPr>
            <p:nvPr/>
          </p:nvCxnSpPr>
          <p:spPr>
            <a:xfrm>
              <a:off x="1353787" y="3014350"/>
              <a:ext cx="0" cy="5581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5B35C4C-3438-85FC-15A0-3D3C90DDF72C}"/>
                </a:ext>
              </a:extLst>
            </p:cNvPr>
            <p:cNvCxnSpPr>
              <a:cxnSpLocks/>
            </p:cNvCxnSpPr>
            <p:nvPr/>
          </p:nvCxnSpPr>
          <p:spPr>
            <a:xfrm flipH="1">
              <a:off x="988132" y="2576942"/>
              <a:ext cx="3819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59E3F2-D8B5-F5E5-14F1-A3702ADD7004}"/>
                </a:ext>
              </a:extLst>
            </p:cNvPr>
            <p:cNvCxnSpPr>
              <a:cxnSpLocks/>
            </p:cNvCxnSpPr>
            <p:nvPr/>
          </p:nvCxnSpPr>
          <p:spPr>
            <a:xfrm flipH="1">
              <a:off x="988132" y="3014350"/>
              <a:ext cx="3819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96A01C-B2DA-D51B-1FCF-363867B1847C}"/>
                </a:ext>
              </a:extLst>
            </p:cNvPr>
            <p:cNvCxnSpPr>
              <a:cxnSpLocks/>
            </p:cNvCxnSpPr>
            <p:nvPr/>
          </p:nvCxnSpPr>
          <p:spPr>
            <a:xfrm flipH="1">
              <a:off x="1337452" y="3572490"/>
              <a:ext cx="54626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AE003E-FEDB-3A76-C943-59C6F9E0190F}"/>
                </a:ext>
              </a:extLst>
            </p:cNvPr>
            <p:cNvCxnSpPr>
              <a:cxnSpLocks/>
            </p:cNvCxnSpPr>
            <p:nvPr/>
          </p:nvCxnSpPr>
          <p:spPr>
            <a:xfrm flipH="1">
              <a:off x="1337452" y="2018802"/>
              <a:ext cx="54626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BEF02BD-B158-8E25-C1ED-14FDDE0DC5B5}"/>
                </a:ext>
              </a:extLst>
            </p:cNvPr>
            <p:cNvCxnSpPr>
              <a:cxnSpLocks/>
            </p:cNvCxnSpPr>
            <p:nvPr/>
          </p:nvCxnSpPr>
          <p:spPr>
            <a:xfrm flipV="1">
              <a:off x="1265724" y="2802068"/>
              <a:ext cx="950026" cy="67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8" name="Arc 57">
              <a:extLst>
                <a:ext uri="{FF2B5EF4-FFF2-40B4-BE49-F238E27FC236}">
                  <a16:creationId xmlns:a16="http://schemas.microsoft.com/office/drawing/2014/main" id="{36B34BC4-3AC7-F2C3-D8F3-EB52E1BA30C2}"/>
                </a:ext>
              </a:extLst>
            </p:cNvPr>
            <p:cNvSpPr/>
            <p:nvPr/>
          </p:nvSpPr>
          <p:spPr>
            <a:xfrm rot="5660890">
              <a:off x="1123286" y="1937123"/>
              <a:ext cx="587897"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id="{F4F982B1-16ED-B05E-1EB9-6A8BD8F8A75D}"/>
                </a:ext>
              </a:extLst>
            </p:cNvPr>
            <p:cNvSpPr/>
            <p:nvPr/>
          </p:nvSpPr>
          <p:spPr>
            <a:xfrm rot="15939110" flipV="1">
              <a:off x="1123285" y="2778222"/>
              <a:ext cx="587897"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id="{C2C2D589-E641-8032-3FAC-828707C68CCC}"/>
                </a:ext>
              </a:extLst>
            </p:cNvPr>
            <p:cNvSpPr/>
            <p:nvPr/>
          </p:nvSpPr>
          <p:spPr>
            <a:xfrm rot="5224924">
              <a:off x="1255604" y="2057155"/>
              <a:ext cx="412782" cy="612910"/>
            </a:xfrm>
            <a:prstGeom prst="arc">
              <a:avLst>
                <a:gd name="adj1" fmla="val 13399918"/>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494A7D97-AE22-39CE-72F1-A993A9CBDA9A}"/>
                </a:ext>
              </a:extLst>
            </p:cNvPr>
            <p:cNvSpPr/>
            <p:nvPr/>
          </p:nvSpPr>
          <p:spPr>
            <a:xfrm rot="16375076" flipV="1">
              <a:off x="1203880" y="2957445"/>
              <a:ext cx="412782" cy="612910"/>
            </a:xfrm>
            <a:prstGeom prst="arc">
              <a:avLst>
                <a:gd name="adj1" fmla="val 13399918"/>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9" name="Group 68">
              <a:extLst>
                <a:ext uri="{FF2B5EF4-FFF2-40B4-BE49-F238E27FC236}">
                  <a16:creationId xmlns:a16="http://schemas.microsoft.com/office/drawing/2014/main" id="{3D4F853F-08D3-B1BF-7116-EA298919C78E}"/>
                </a:ext>
              </a:extLst>
            </p:cNvPr>
            <p:cNvGrpSpPr/>
            <p:nvPr/>
          </p:nvGrpSpPr>
          <p:grpSpPr>
            <a:xfrm>
              <a:off x="1800985" y="2391245"/>
              <a:ext cx="148383" cy="104452"/>
              <a:chOff x="2912699" y="2388773"/>
              <a:chExt cx="243664" cy="188169"/>
            </a:xfrm>
          </p:grpSpPr>
          <p:cxnSp>
            <p:nvCxnSpPr>
              <p:cNvPr id="63" name="Straight Connector 62">
                <a:extLst>
                  <a:ext uri="{FF2B5EF4-FFF2-40B4-BE49-F238E27FC236}">
                    <a16:creationId xmlns:a16="http://schemas.microsoft.com/office/drawing/2014/main" id="{20AE922D-6AFC-48DF-E20A-7470EFE4494D}"/>
                  </a:ext>
                </a:extLst>
              </p:cNvPr>
              <p:cNvCxnSpPr>
                <a:cxnSpLocks/>
              </p:cNvCxnSpPr>
              <p:nvPr/>
            </p:nvCxnSpPr>
            <p:spPr>
              <a:xfrm flipH="1">
                <a:off x="2912699" y="2394323"/>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C5E0F87-59E1-4E2A-BE8D-A8ECBED507D4}"/>
                  </a:ext>
                </a:extLst>
              </p:cNvPr>
              <p:cNvCxnSpPr>
                <a:cxnSpLocks/>
              </p:cNvCxnSpPr>
              <p:nvPr/>
            </p:nvCxnSpPr>
            <p:spPr>
              <a:xfrm>
                <a:off x="2978821" y="2388773"/>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4A52231-66CF-7500-C58A-614D87099BD3}"/>
                </a:ext>
              </a:extLst>
            </p:cNvPr>
            <p:cNvGrpSpPr/>
            <p:nvPr/>
          </p:nvGrpSpPr>
          <p:grpSpPr>
            <a:xfrm rot="10419281">
              <a:off x="1783701" y="3136169"/>
              <a:ext cx="147424" cy="101371"/>
              <a:chOff x="2921597" y="2379239"/>
              <a:chExt cx="242090" cy="182619"/>
            </a:xfrm>
          </p:grpSpPr>
          <p:cxnSp>
            <p:nvCxnSpPr>
              <p:cNvPr id="71" name="Straight Connector 70">
                <a:extLst>
                  <a:ext uri="{FF2B5EF4-FFF2-40B4-BE49-F238E27FC236}">
                    <a16:creationId xmlns:a16="http://schemas.microsoft.com/office/drawing/2014/main" id="{4FE2E120-B762-8D33-4F4B-0354118D13D4}"/>
                  </a:ext>
                </a:extLst>
              </p:cNvPr>
              <p:cNvCxnSpPr>
                <a:cxnSpLocks/>
              </p:cNvCxnSpPr>
              <p:nvPr/>
            </p:nvCxnSpPr>
            <p:spPr>
              <a:xfrm flipH="1">
                <a:off x="2921597" y="2379239"/>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580044-5073-6466-7752-F1456F123465}"/>
                  </a:ext>
                </a:extLst>
              </p:cNvPr>
              <p:cNvCxnSpPr>
                <a:cxnSpLocks/>
              </p:cNvCxnSpPr>
              <p:nvPr/>
            </p:nvCxnSpPr>
            <p:spPr>
              <a:xfrm>
                <a:off x="2986145" y="2396807"/>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F9D9871E-87DD-E35C-A23E-2731E620459A}"/>
                </a:ext>
              </a:extLst>
            </p:cNvPr>
            <p:cNvGrpSpPr/>
            <p:nvPr/>
          </p:nvGrpSpPr>
          <p:grpSpPr>
            <a:xfrm rot="19472177">
              <a:off x="1573244" y="2143099"/>
              <a:ext cx="146622" cy="101371"/>
              <a:chOff x="2912699" y="2394323"/>
              <a:chExt cx="240772" cy="182619"/>
            </a:xfrm>
          </p:grpSpPr>
          <p:cxnSp>
            <p:nvCxnSpPr>
              <p:cNvPr id="74" name="Straight Connector 73">
                <a:extLst>
                  <a:ext uri="{FF2B5EF4-FFF2-40B4-BE49-F238E27FC236}">
                    <a16:creationId xmlns:a16="http://schemas.microsoft.com/office/drawing/2014/main" id="{18D635A4-7089-74A3-7F88-B4669EB2DE9E}"/>
                  </a:ext>
                </a:extLst>
              </p:cNvPr>
              <p:cNvCxnSpPr>
                <a:cxnSpLocks/>
              </p:cNvCxnSpPr>
              <p:nvPr/>
            </p:nvCxnSpPr>
            <p:spPr>
              <a:xfrm flipH="1">
                <a:off x="2912699" y="2394323"/>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1224E7-5C8B-4932-5062-7D16184A0B30}"/>
                  </a:ext>
                </a:extLst>
              </p:cNvPr>
              <p:cNvCxnSpPr>
                <a:cxnSpLocks/>
              </p:cNvCxnSpPr>
              <p:nvPr/>
            </p:nvCxnSpPr>
            <p:spPr>
              <a:xfrm>
                <a:off x="2975929" y="2398689"/>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CF08FF8-F01B-1700-BBCA-03D41AB28B8F}"/>
                </a:ext>
              </a:extLst>
            </p:cNvPr>
            <p:cNvGrpSpPr/>
            <p:nvPr/>
          </p:nvGrpSpPr>
          <p:grpSpPr>
            <a:xfrm rot="13729536">
              <a:off x="1494704" y="3380274"/>
              <a:ext cx="146550" cy="101371"/>
              <a:chOff x="2923033" y="2393565"/>
              <a:chExt cx="240654" cy="182619"/>
            </a:xfrm>
          </p:grpSpPr>
          <p:cxnSp>
            <p:nvCxnSpPr>
              <p:cNvPr id="77" name="Straight Connector 76">
                <a:extLst>
                  <a:ext uri="{FF2B5EF4-FFF2-40B4-BE49-F238E27FC236}">
                    <a16:creationId xmlns:a16="http://schemas.microsoft.com/office/drawing/2014/main" id="{C6A7EFA3-AFCE-D1C9-31CF-F24A2A9E1070}"/>
                  </a:ext>
                </a:extLst>
              </p:cNvPr>
              <p:cNvCxnSpPr>
                <a:cxnSpLocks/>
              </p:cNvCxnSpPr>
              <p:nvPr/>
            </p:nvCxnSpPr>
            <p:spPr>
              <a:xfrm flipH="1">
                <a:off x="2923033" y="2393565"/>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2C3FE0F-DD16-C25B-F194-F40E051E5902}"/>
                  </a:ext>
                </a:extLst>
              </p:cNvPr>
              <p:cNvCxnSpPr>
                <a:cxnSpLocks/>
              </p:cNvCxnSpPr>
              <p:nvPr/>
            </p:nvCxnSpPr>
            <p:spPr>
              <a:xfrm>
                <a:off x="2986145" y="2396807"/>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4A225A4C-21F7-A616-34AA-BCB0361C675C}"/>
              </a:ext>
            </a:extLst>
          </p:cNvPr>
          <p:cNvGrpSpPr/>
          <p:nvPr/>
        </p:nvGrpSpPr>
        <p:grpSpPr>
          <a:xfrm>
            <a:off x="3228161" y="4682509"/>
            <a:ext cx="1149051" cy="727044"/>
            <a:chOff x="901124" y="5727056"/>
            <a:chExt cx="1828800" cy="918854"/>
          </a:xfrm>
        </p:grpSpPr>
        <p:sp>
          <p:nvSpPr>
            <p:cNvPr id="28" name="Arc 27">
              <a:extLst>
                <a:ext uri="{FF2B5EF4-FFF2-40B4-BE49-F238E27FC236}">
                  <a16:creationId xmlns:a16="http://schemas.microsoft.com/office/drawing/2014/main" id="{2DD071A5-483D-5F41-1ABC-8A96A411E25A}"/>
                </a:ext>
              </a:extLst>
            </p:cNvPr>
            <p:cNvSpPr/>
            <p:nvPr/>
          </p:nvSpPr>
          <p:spPr>
            <a:xfrm>
              <a:off x="901124" y="5731510"/>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9B25317-DB78-6E54-C2B3-BB5F8FF17239}"/>
                </a:ext>
              </a:extLst>
            </p:cNvPr>
            <p:cNvCxnSpPr>
              <a:cxnSpLocks/>
            </p:cNvCxnSpPr>
            <p:nvPr/>
          </p:nvCxnSpPr>
          <p:spPr>
            <a:xfrm>
              <a:off x="942688" y="5731510"/>
              <a:ext cx="41563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EEF2F771-9133-B5C2-D8A6-3E1D1A57C4D7}"/>
                </a:ext>
              </a:extLst>
            </p:cNvPr>
            <p:cNvSpPr/>
            <p:nvPr/>
          </p:nvSpPr>
          <p:spPr>
            <a:xfrm rot="10800000">
              <a:off x="1815524" y="5727056"/>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93D98E2E-A05A-E145-7E9F-B925EA359679}"/>
                </a:ext>
              </a:extLst>
            </p:cNvPr>
            <p:cNvCxnSpPr>
              <a:cxnSpLocks/>
            </p:cNvCxnSpPr>
            <p:nvPr/>
          </p:nvCxnSpPr>
          <p:spPr>
            <a:xfrm>
              <a:off x="2253824" y="6641456"/>
              <a:ext cx="415636"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F08C7EBB-1716-5778-1564-CCED3F585DB3}"/>
              </a:ext>
            </a:extLst>
          </p:cNvPr>
          <p:cNvGrpSpPr/>
          <p:nvPr/>
        </p:nvGrpSpPr>
        <p:grpSpPr>
          <a:xfrm>
            <a:off x="1414069" y="5768195"/>
            <a:ext cx="1149052" cy="727044"/>
            <a:chOff x="794096" y="5756285"/>
            <a:chExt cx="1402456" cy="840974"/>
          </a:xfrm>
        </p:grpSpPr>
        <p:sp>
          <p:nvSpPr>
            <p:cNvPr id="34" name="Arc 33">
              <a:extLst>
                <a:ext uri="{FF2B5EF4-FFF2-40B4-BE49-F238E27FC236}">
                  <a16:creationId xmlns:a16="http://schemas.microsoft.com/office/drawing/2014/main" id="{C24383CB-A788-80D5-C1DD-D6B80D4169E6}"/>
                </a:ext>
              </a:extLst>
            </p:cNvPr>
            <p:cNvSpPr/>
            <p:nvPr/>
          </p:nvSpPr>
          <p:spPr>
            <a:xfrm rot="10800000">
              <a:off x="1495324" y="5756285"/>
              <a:ext cx="701228" cy="83689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51ECF0D-9E4C-9D14-86B5-089144EEB34B}"/>
                </a:ext>
              </a:extLst>
            </p:cNvPr>
            <p:cNvCxnSpPr>
              <a:cxnSpLocks/>
            </p:cNvCxnSpPr>
            <p:nvPr/>
          </p:nvCxnSpPr>
          <p:spPr>
            <a:xfrm rot="10800000">
              <a:off x="1845937" y="6593183"/>
              <a:ext cx="31873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D0897681-2BE2-055C-31C7-69A7458BB57D}"/>
                </a:ext>
              </a:extLst>
            </p:cNvPr>
            <p:cNvSpPr/>
            <p:nvPr/>
          </p:nvSpPr>
          <p:spPr>
            <a:xfrm>
              <a:off x="794096" y="5760361"/>
              <a:ext cx="701228" cy="83689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10B9B212-5920-A6F4-EA8D-BCB20649A3B2}"/>
                </a:ext>
              </a:extLst>
            </p:cNvPr>
            <p:cNvCxnSpPr>
              <a:cxnSpLocks/>
            </p:cNvCxnSpPr>
            <p:nvPr/>
          </p:nvCxnSpPr>
          <p:spPr>
            <a:xfrm rot="10800000">
              <a:off x="825970" y="5760361"/>
              <a:ext cx="31873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A49C75D-3332-5208-284B-3789613466C9}"/>
              </a:ext>
            </a:extLst>
          </p:cNvPr>
          <p:cNvGrpSpPr/>
          <p:nvPr/>
        </p:nvGrpSpPr>
        <p:grpSpPr>
          <a:xfrm flipV="1">
            <a:off x="1414069" y="4703279"/>
            <a:ext cx="1149052" cy="727044"/>
            <a:chOff x="794096" y="5756285"/>
            <a:chExt cx="1402456" cy="840974"/>
          </a:xfrm>
        </p:grpSpPr>
        <p:sp>
          <p:nvSpPr>
            <p:cNvPr id="46" name="Arc 45">
              <a:extLst>
                <a:ext uri="{FF2B5EF4-FFF2-40B4-BE49-F238E27FC236}">
                  <a16:creationId xmlns:a16="http://schemas.microsoft.com/office/drawing/2014/main" id="{9E64221E-FFCC-7CA3-90A8-E3A97008BFCA}"/>
                </a:ext>
              </a:extLst>
            </p:cNvPr>
            <p:cNvSpPr/>
            <p:nvPr/>
          </p:nvSpPr>
          <p:spPr>
            <a:xfrm rot="10800000">
              <a:off x="1495324" y="5756285"/>
              <a:ext cx="701228" cy="83689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F1BE2F27-06FB-77B4-D04D-C9DC962E0650}"/>
                </a:ext>
              </a:extLst>
            </p:cNvPr>
            <p:cNvCxnSpPr>
              <a:cxnSpLocks/>
            </p:cNvCxnSpPr>
            <p:nvPr/>
          </p:nvCxnSpPr>
          <p:spPr>
            <a:xfrm rot="10800000">
              <a:off x="1845937" y="6593183"/>
              <a:ext cx="31873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025250BD-3B8B-7F1F-ECA2-722CE19EFD75}"/>
                </a:ext>
              </a:extLst>
            </p:cNvPr>
            <p:cNvSpPr/>
            <p:nvPr/>
          </p:nvSpPr>
          <p:spPr>
            <a:xfrm>
              <a:off x="794096" y="5760361"/>
              <a:ext cx="701228" cy="83689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6C7B51E3-F5BA-708F-B37A-19112DDCA12A}"/>
                </a:ext>
              </a:extLst>
            </p:cNvPr>
            <p:cNvCxnSpPr>
              <a:cxnSpLocks/>
            </p:cNvCxnSpPr>
            <p:nvPr/>
          </p:nvCxnSpPr>
          <p:spPr>
            <a:xfrm rot="10800000">
              <a:off x="825970" y="5760361"/>
              <a:ext cx="31873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4417D87F-B683-BCCA-EDE8-AD8A33997278}"/>
              </a:ext>
            </a:extLst>
          </p:cNvPr>
          <p:cNvGrpSpPr/>
          <p:nvPr/>
        </p:nvGrpSpPr>
        <p:grpSpPr>
          <a:xfrm flipV="1">
            <a:off x="3232217" y="5766029"/>
            <a:ext cx="1149052" cy="727044"/>
            <a:chOff x="794096" y="5756285"/>
            <a:chExt cx="1402456" cy="840974"/>
          </a:xfrm>
        </p:grpSpPr>
        <p:sp>
          <p:nvSpPr>
            <p:cNvPr id="51" name="Arc 50">
              <a:extLst>
                <a:ext uri="{FF2B5EF4-FFF2-40B4-BE49-F238E27FC236}">
                  <a16:creationId xmlns:a16="http://schemas.microsoft.com/office/drawing/2014/main" id="{9D8F6865-AA9E-1E56-23C7-1E24A16B8025}"/>
                </a:ext>
              </a:extLst>
            </p:cNvPr>
            <p:cNvSpPr/>
            <p:nvPr/>
          </p:nvSpPr>
          <p:spPr>
            <a:xfrm rot="10800000">
              <a:off x="1495324" y="5756285"/>
              <a:ext cx="701228" cy="83689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56753156-7203-D068-F026-7E901FE52D76}"/>
                </a:ext>
              </a:extLst>
            </p:cNvPr>
            <p:cNvCxnSpPr>
              <a:cxnSpLocks/>
            </p:cNvCxnSpPr>
            <p:nvPr/>
          </p:nvCxnSpPr>
          <p:spPr>
            <a:xfrm rot="10800000">
              <a:off x="1845937" y="6593183"/>
              <a:ext cx="31873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6CD5EA6B-882D-3862-11BB-8C4A7F947FC7}"/>
                </a:ext>
              </a:extLst>
            </p:cNvPr>
            <p:cNvSpPr/>
            <p:nvPr/>
          </p:nvSpPr>
          <p:spPr>
            <a:xfrm>
              <a:off x="794096" y="5760361"/>
              <a:ext cx="701228" cy="83689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AFCFA717-8DE0-75AE-53A5-DF4E1F05AADD}"/>
                </a:ext>
              </a:extLst>
            </p:cNvPr>
            <p:cNvCxnSpPr>
              <a:cxnSpLocks/>
            </p:cNvCxnSpPr>
            <p:nvPr/>
          </p:nvCxnSpPr>
          <p:spPr>
            <a:xfrm rot="10800000">
              <a:off x="825970" y="5760361"/>
              <a:ext cx="318739" cy="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82" name="Straight Arrow Connector 81">
            <a:extLst>
              <a:ext uri="{FF2B5EF4-FFF2-40B4-BE49-F238E27FC236}">
                <a16:creationId xmlns:a16="http://schemas.microsoft.com/office/drawing/2014/main" id="{BA6C2A79-31A6-9F68-FC04-2264DA7E03E1}"/>
              </a:ext>
            </a:extLst>
          </p:cNvPr>
          <p:cNvCxnSpPr>
            <a:cxnSpLocks/>
          </p:cNvCxnSpPr>
          <p:nvPr/>
        </p:nvCxnSpPr>
        <p:spPr>
          <a:xfrm>
            <a:off x="1810814" y="5627967"/>
            <a:ext cx="865025" cy="35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600995C-D3B4-4392-14BA-FED9C73D4A4E}"/>
              </a:ext>
            </a:extLst>
          </p:cNvPr>
          <p:cNvCxnSpPr>
            <a:cxnSpLocks/>
          </p:cNvCxnSpPr>
          <p:nvPr/>
        </p:nvCxnSpPr>
        <p:spPr>
          <a:xfrm>
            <a:off x="3123920" y="5627967"/>
            <a:ext cx="80129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8" name="Arc 87">
            <a:extLst>
              <a:ext uri="{FF2B5EF4-FFF2-40B4-BE49-F238E27FC236}">
                <a16:creationId xmlns:a16="http://schemas.microsoft.com/office/drawing/2014/main" id="{BF77AD0C-DDC3-2E1D-1E46-186B9FE494EC}"/>
              </a:ext>
            </a:extLst>
          </p:cNvPr>
          <p:cNvSpPr/>
          <p:nvPr/>
        </p:nvSpPr>
        <p:spPr>
          <a:xfrm rot="5400000">
            <a:off x="1671814" y="4872591"/>
            <a:ext cx="519720" cy="672315"/>
          </a:xfrm>
          <a:prstGeom prst="arc">
            <a:avLst>
              <a:gd name="adj1" fmla="val 17355446"/>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Arc 88">
            <a:extLst>
              <a:ext uri="{FF2B5EF4-FFF2-40B4-BE49-F238E27FC236}">
                <a16:creationId xmlns:a16="http://schemas.microsoft.com/office/drawing/2014/main" id="{00A9FA2B-8B99-7E6C-15F7-32E94B71BD7C}"/>
              </a:ext>
            </a:extLst>
          </p:cNvPr>
          <p:cNvSpPr/>
          <p:nvPr/>
        </p:nvSpPr>
        <p:spPr>
          <a:xfrm rot="12522458" flipV="1">
            <a:off x="2201291" y="5109834"/>
            <a:ext cx="519720" cy="672315"/>
          </a:xfrm>
          <a:prstGeom prst="arc">
            <a:avLst>
              <a:gd name="adj1" fmla="val 17355446"/>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Arc 89">
            <a:extLst>
              <a:ext uri="{FF2B5EF4-FFF2-40B4-BE49-F238E27FC236}">
                <a16:creationId xmlns:a16="http://schemas.microsoft.com/office/drawing/2014/main" id="{BA8F069B-E781-4651-385E-6FB37CBD7CA1}"/>
              </a:ext>
            </a:extLst>
          </p:cNvPr>
          <p:cNvSpPr/>
          <p:nvPr/>
        </p:nvSpPr>
        <p:spPr>
          <a:xfrm rot="12874040" flipV="1">
            <a:off x="2306556" y="5281088"/>
            <a:ext cx="519720" cy="672315"/>
          </a:xfrm>
          <a:prstGeom prst="arc">
            <a:avLst>
              <a:gd name="adj1" fmla="val 17355446"/>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Arc 90">
            <a:extLst>
              <a:ext uri="{FF2B5EF4-FFF2-40B4-BE49-F238E27FC236}">
                <a16:creationId xmlns:a16="http://schemas.microsoft.com/office/drawing/2014/main" id="{1028FA99-973F-0FCD-DD90-5C9035E77DFF}"/>
              </a:ext>
            </a:extLst>
          </p:cNvPr>
          <p:cNvSpPr/>
          <p:nvPr/>
        </p:nvSpPr>
        <p:spPr>
          <a:xfrm rot="8725960">
            <a:off x="2298529" y="5283573"/>
            <a:ext cx="519720" cy="672315"/>
          </a:xfrm>
          <a:prstGeom prst="arc">
            <a:avLst>
              <a:gd name="adj1" fmla="val 17355446"/>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a:extLst>
              <a:ext uri="{FF2B5EF4-FFF2-40B4-BE49-F238E27FC236}">
                <a16:creationId xmlns:a16="http://schemas.microsoft.com/office/drawing/2014/main" id="{1924E725-C342-10FB-3106-1AB2869C236F}"/>
              </a:ext>
            </a:extLst>
          </p:cNvPr>
          <p:cNvSpPr/>
          <p:nvPr/>
        </p:nvSpPr>
        <p:spPr>
          <a:xfrm rot="16200000" flipV="1">
            <a:off x="1701663" y="5684872"/>
            <a:ext cx="519720" cy="672315"/>
          </a:xfrm>
          <a:prstGeom prst="arc">
            <a:avLst>
              <a:gd name="adj1" fmla="val 17355446"/>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Arc 92">
            <a:extLst>
              <a:ext uri="{FF2B5EF4-FFF2-40B4-BE49-F238E27FC236}">
                <a16:creationId xmlns:a16="http://schemas.microsoft.com/office/drawing/2014/main" id="{8B6EEBA6-D29E-0ED0-3BD2-9BC81997457D}"/>
              </a:ext>
            </a:extLst>
          </p:cNvPr>
          <p:cNvSpPr/>
          <p:nvPr/>
        </p:nvSpPr>
        <p:spPr>
          <a:xfrm rot="9077542">
            <a:off x="2240567" y="5450772"/>
            <a:ext cx="519720" cy="672315"/>
          </a:xfrm>
          <a:prstGeom prst="arc">
            <a:avLst>
              <a:gd name="adj1" fmla="val 17355446"/>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6" name="Group 105">
            <a:extLst>
              <a:ext uri="{FF2B5EF4-FFF2-40B4-BE49-F238E27FC236}">
                <a16:creationId xmlns:a16="http://schemas.microsoft.com/office/drawing/2014/main" id="{499BF71A-9C9D-94E3-2DBD-F4136FB023C8}"/>
              </a:ext>
            </a:extLst>
          </p:cNvPr>
          <p:cNvGrpSpPr/>
          <p:nvPr/>
        </p:nvGrpSpPr>
        <p:grpSpPr>
          <a:xfrm rot="5400000">
            <a:off x="2431054" y="5088331"/>
            <a:ext cx="147424" cy="101371"/>
            <a:chOff x="2921597" y="2379239"/>
            <a:chExt cx="242090" cy="182619"/>
          </a:xfrm>
        </p:grpSpPr>
        <p:cxnSp>
          <p:nvCxnSpPr>
            <p:cNvPr id="107" name="Straight Connector 106">
              <a:extLst>
                <a:ext uri="{FF2B5EF4-FFF2-40B4-BE49-F238E27FC236}">
                  <a16:creationId xmlns:a16="http://schemas.microsoft.com/office/drawing/2014/main" id="{E3B5591D-4B1E-20C1-ACA5-0A7FFC4D132D}"/>
                </a:ext>
              </a:extLst>
            </p:cNvPr>
            <p:cNvCxnSpPr>
              <a:cxnSpLocks/>
            </p:cNvCxnSpPr>
            <p:nvPr/>
          </p:nvCxnSpPr>
          <p:spPr>
            <a:xfrm flipH="1">
              <a:off x="2921597" y="2379239"/>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7F87C55-CB69-D67A-BBF9-108DCB92FC96}"/>
                </a:ext>
              </a:extLst>
            </p:cNvPr>
            <p:cNvCxnSpPr>
              <a:cxnSpLocks/>
            </p:cNvCxnSpPr>
            <p:nvPr/>
          </p:nvCxnSpPr>
          <p:spPr>
            <a:xfrm>
              <a:off x="2986145" y="2396807"/>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2A66CAA1-6E8B-68FD-404A-D071A811DEE8}"/>
              </a:ext>
            </a:extLst>
          </p:cNvPr>
          <p:cNvGrpSpPr/>
          <p:nvPr/>
        </p:nvGrpSpPr>
        <p:grpSpPr>
          <a:xfrm rot="6325124">
            <a:off x="2571325" y="5268059"/>
            <a:ext cx="147424" cy="101371"/>
            <a:chOff x="2921597" y="2379239"/>
            <a:chExt cx="242090" cy="182619"/>
          </a:xfrm>
        </p:grpSpPr>
        <p:cxnSp>
          <p:nvCxnSpPr>
            <p:cNvPr id="110" name="Straight Connector 109">
              <a:extLst>
                <a:ext uri="{FF2B5EF4-FFF2-40B4-BE49-F238E27FC236}">
                  <a16:creationId xmlns:a16="http://schemas.microsoft.com/office/drawing/2014/main" id="{C783B985-A0FA-9077-C933-2301E1FFA0EB}"/>
                </a:ext>
              </a:extLst>
            </p:cNvPr>
            <p:cNvCxnSpPr>
              <a:cxnSpLocks/>
            </p:cNvCxnSpPr>
            <p:nvPr/>
          </p:nvCxnSpPr>
          <p:spPr>
            <a:xfrm flipH="1">
              <a:off x="2921597" y="2379239"/>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7755559-1075-8F15-59F4-6F74FBE4E60E}"/>
                </a:ext>
              </a:extLst>
            </p:cNvPr>
            <p:cNvCxnSpPr>
              <a:cxnSpLocks/>
            </p:cNvCxnSpPr>
            <p:nvPr/>
          </p:nvCxnSpPr>
          <p:spPr>
            <a:xfrm>
              <a:off x="2986145" y="2396807"/>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DA186D96-D2CB-25D4-667C-FE24A743388B}"/>
              </a:ext>
            </a:extLst>
          </p:cNvPr>
          <p:cNvGrpSpPr/>
          <p:nvPr/>
        </p:nvGrpSpPr>
        <p:grpSpPr>
          <a:xfrm rot="5784271">
            <a:off x="2555595" y="5893955"/>
            <a:ext cx="147424" cy="101371"/>
            <a:chOff x="2921597" y="2379239"/>
            <a:chExt cx="242090" cy="182619"/>
          </a:xfrm>
        </p:grpSpPr>
        <p:cxnSp>
          <p:nvCxnSpPr>
            <p:cNvPr id="113" name="Straight Connector 112">
              <a:extLst>
                <a:ext uri="{FF2B5EF4-FFF2-40B4-BE49-F238E27FC236}">
                  <a16:creationId xmlns:a16="http://schemas.microsoft.com/office/drawing/2014/main" id="{152F4843-37FB-CA82-69F6-1D008CF42599}"/>
                </a:ext>
              </a:extLst>
            </p:cNvPr>
            <p:cNvCxnSpPr>
              <a:cxnSpLocks/>
            </p:cNvCxnSpPr>
            <p:nvPr/>
          </p:nvCxnSpPr>
          <p:spPr>
            <a:xfrm flipH="1">
              <a:off x="2921597" y="2379239"/>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457EEB6-C97D-E38D-0166-1A0DBB93178B}"/>
                </a:ext>
              </a:extLst>
            </p:cNvPr>
            <p:cNvCxnSpPr>
              <a:cxnSpLocks/>
            </p:cNvCxnSpPr>
            <p:nvPr/>
          </p:nvCxnSpPr>
          <p:spPr>
            <a:xfrm>
              <a:off x="2986145" y="2396807"/>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E1283EC7-B243-1041-CA30-6EC25EE5E96D}"/>
              </a:ext>
            </a:extLst>
          </p:cNvPr>
          <p:cNvGrpSpPr/>
          <p:nvPr/>
        </p:nvGrpSpPr>
        <p:grpSpPr>
          <a:xfrm rot="6025355">
            <a:off x="2472335" y="6065780"/>
            <a:ext cx="147424" cy="101371"/>
            <a:chOff x="2921597" y="2379239"/>
            <a:chExt cx="242090" cy="182619"/>
          </a:xfrm>
        </p:grpSpPr>
        <p:cxnSp>
          <p:nvCxnSpPr>
            <p:cNvPr id="116" name="Straight Connector 115">
              <a:extLst>
                <a:ext uri="{FF2B5EF4-FFF2-40B4-BE49-F238E27FC236}">
                  <a16:creationId xmlns:a16="http://schemas.microsoft.com/office/drawing/2014/main" id="{3EB7553A-DAC1-9F08-DB7F-7086F018A2A0}"/>
                </a:ext>
              </a:extLst>
            </p:cNvPr>
            <p:cNvCxnSpPr>
              <a:cxnSpLocks/>
            </p:cNvCxnSpPr>
            <p:nvPr/>
          </p:nvCxnSpPr>
          <p:spPr>
            <a:xfrm flipH="1">
              <a:off x="2921597" y="2379239"/>
              <a:ext cx="95557" cy="1826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6EBB8DE-8BE4-66F9-0B5B-247BE4F0752B}"/>
                </a:ext>
              </a:extLst>
            </p:cNvPr>
            <p:cNvCxnSpPr>
              <a:cxnSpLocks/>
            </p:cNvCxnSpPr>
            <p:nvPr/>
          </p:nvCxnSpPr>
          <p:spPr>
            <a:xfrm>
              <a:off x="2986145" y="2396807"/>
              <a:ext cx="177542" cy="126753"/>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1" name="Rounded Rectangle 120">
            <a:extLst>
              <a:ext uri="{FF2B5EF4-FFF2-40B4-BE49-F238E27FC236}">
                <a16:creationId xmlns:a16="http://schemas.microsoft.com/office/drawing/2014/main" id="{D81BE8CE-4D75-DDC5-1B89-D279FC3B52BE}"/>
              </a:ext>
            </a:extLst>
          </p:cNvPr>
          <p:cNvSpPr/>
          <p:nvPr/>
        </p:nvSpPr>
        <p:spPr>
          <a:xfrm>
            <a:off x="5729207" y="2999515"/>
            <a:ext cx="3945905" cy="143610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Future experiments can determine pressure difference, output velocity, and ideal ratio of diameters</a:t>
            </a:r>
          </a:p>
        </p:txBody>
      </p:sp>
      <p:sp>
        <p:nvSpPr>
          <p:cNvPr id="125" name="Rounded Rectangle 124">
            <a:extLst>
              <a:ext uri="{FF2B5EF4-FFF2-40B4-BE49-F238E27FC236}">
                <a16:creationId xmlns:a16="http://schemas.microsoft.com/office/drawing/2014/main" id="{B261F179-808A-6639-3498-700725A95B00}"/>
              </a:ext>
            </a:extLst>
          </p:cNvPr>
          <p:cNvSpPr/>
          <p:nvPr/>
        </p:nvSpPr>
        <p:spPr>
          <a:xfrm>
            <a:off x="5729207" y="4632708"/>
            <a:ext cx="3945905" cy="143610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Gradual expansion and contraction</a:t>
            </a:r>
          </a:p>
        </p:txBody>
      </p:sp>
      <p:sp>
        <p:nvSpPr>
          <p:cNvPr id="126" name="Rounded Rectangle 125">
            <a:extLst>
              <a:ext uri="{FF2B5EF4-FFF2-40B4-BE49-F238E27FC236}">
                <a16:creationId xmlns:a16="http://schemas.microsoft.com/office/drawing/2014/main" id="{7B914C05-DD70-6AD5-99C8-532FA6E9C895}"/>
              </a:ext>
            </a:extLst>
          </p:cNvPr>
          <p:cNvSpPr/>
          <p:nvPr/>
        </p:nvSpPr>
        <p:spPr>
          <a:xfrm>
            <a:off x="5729207" y="1361539"/>
            <a:ext cx="3945905" cy="143610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Too many unknowns in calculations</a:t>
            </a:r>
          </a:p>
        </p:txBody>
      </p:sp>
      <p:pic>
        <p:nvPicPr>
          <p:cNvPr id="127" name="Graphic 126" descr="Close with solid fill">
            <a:extLst>
              <a:ext uri="{FF2B5EF4-FFF2-40B4-BE49-F238E27FC236}">
                <a16:creationId xmlns:a16="http://schemas.microsoft.com/office/drawing/2014/main" id="{C76C59F1-7F30-8AED-8814-DF7FA82D48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9186" y="1688589"/>
            <a:ext cx="2362232" cy="2362232"/>
          </a:xfrm>
          <a:prstGeom prst="rect">
            <a:avLst/>
          </a:prstGeom>
        </p:spPr>
      </p:pic>
      <p:sp>
        <p:nvSpPr>
          <p:cNvPr id="130" name="Text Placeholder 6">
            <a:extLst>
              <a:ext uri="{FF2B5EF4-FFF2-40B4-BE49-F238E27FC236}">
                <a16:creationId xmlns:a16="http://schemas.microsoft.com/office/drawing/2014/main" id="{3856006F-F3CD-01E5-5EC5-932DD61EB135}"/>
              </a:ext>
            </a:extLst>
          </p:cNvPr>
          <p:cNvSpPr txBox="1">
            <a:spLocks/>
          </p:cNvSpPr>
          <p:nvPr/>
        </p:nvSpPr>
        <p:spPr>
          <a:xfrm>
            <a:off x="10627435" y="25864"/>
            <a:ext cx="1686101" cy="39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Lily Thompson</a:t>
            </a:r>
          </a:p>
        </p:txBody>
      </p:sp>
    </p:spTree>
    <p:extLst>
      <p:ext uri="{BB962C8B-B14F-4D97-AF65-F5344CB8AC3E}">
        <p14:creationId xmlns:p14="http://schemas.microsoft.com/office/powerpoint/2010/main" val="4001159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E484-5421-F5B5-A4AA-88EC86F241AD}"/>
              </a:ext>
            </a:extLst>
          </p:cNvPr>
          <p:cNvSpPr>
            <a:spLocks noGrp="1"/>
          </p:cNvSpPr>
          <p:nvPr>
            <p:ph type="title"/>
          </p:nvPr>
        </p:nvSpPr>
        <p:spPr/>
        <p:txBody>
          <a:bodyPr/>
          <a:lstStyle/>
          <a:p>
            <a:r>
              <a:rPr lang="en-US"/>
              <a:t>Inside Housing</a:t>
            </a:r>
          </a:p>
        </p:txBody>
      </p:sp>
      <p:sp>
        <p:nvSpPr>
          <p:cNvPr id="3" name="Slide Number Placeholder 2">
            <a:extLst>
              <a:ext uri="{FF2B5EF4-FFF2-40B4-BE49-F238E27FC236}">
                <a16:creationId xmlns:a16="http://schemas.microsoft.com/office/drawing/2014/main" id="{DD014F17-E439-81EF-AAF9-E7EEBC25CEA1}"/>
              </a:ext>
            </a:extLst>
          </p:cNvPr>
          <p:cNvSpPr>
            <a:spLocks noGrp="1"/>
          </p:cNvSpPr>
          <p:nvPr>
            <p:ph type="sldNum" sz="quarter" idx="10"/>
          </p:nvPr>
        </p:nvSpPr>
        <p:spPr/>
        <p:txBody>
          <a:bodyPr/>
          <a:lstStyle/>
          <a:p>
            <a:fld id="{72E20F18-833A-4542-A439-FC39BC210022}" type="slidenum">
              <a:rPr lang="en-US" smtClean="0"/>
              <a:pPr/>
              <a:t>26</a:t>
            </a:fld>
            <a:endParaRPr lang="en-US"/>
          </a:p>
        </p:txBody>
      </p:sp>
      <p:sp>
        <p:nvSpPr>
          <p:cNvPr id="4" name="Footer Placeholder 3">
            <a:extLst>
              <a:ext uri="{FF2B5EF4-FFF2-40B4-BE49-F238E27FC236}">
                <a16:creationId xmlns:a16="http://schemas.microsoft.com/office/drawing/2014/main" id="{30C4D9AD-DCE1-4C7F-DA34-3362F0BC142C}"/>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025B7D6A-6511-49FD-9B31-24566E459A6C}"/>
              </a:ext>
            </a:extLst>
          </p:cNvPr>
          <p:cNvSpPr>
            <a:spLocks noGrp="1"/>
          </p:cNvSpPr>
          <p:nvPr>
            <p:ph type="body" sz="quarter" idx="15"/>
          </p:nvPr>
        </p:nvSpPr>
        <p:spPr>
          <a:xfrm>
            <a:off x="10689514" y="44888"/>
            <a:ext cx="1628610" cy="501650"/>
          </a:xfrm>
        </p:spPr>
        <p:txBody>
          <a:bodyPr vert="horz" lIns="0" tIns="0" rIns="0" bIns="0" rtlCol="0" anchor="t">
            <a:noAutofit/>
          </a:bodyPr>
          <a:lstStyle/>
          <a:p>
            <a:r>
              <a:rPr lang="en-US" sz="1600">
                <a:latin typeface="Arial" panose="020B0604020202020204" pitchFamily="34" charset="0"/>
                <a:ea typeface="Calibri"/>
                <a:cs typeface="Arial" panose="020B0604020202020204" pitchFamily="34" charset="0"/>
              </a:rPr>
              <a:t>Timothy Norman</a:t>
            </a:r>
            <a:endParaRPr lang="en-US" sz="16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B00F139-346C-C3C8-2EC8-5830EC095D31}"/>
              </a:ext>
            </a:extLst>
          </p:cNvPr>
          <p:cNvPicPr>
            <a:picLocks noChangeAspect="1"/>
          </p:cNvPicPr>
          <p:nvPr/>
        </p:nvPicPr>
        <p:blipFill>
          <a:blip r:embed="rId3"/>
          <a:stretch>
            <a:fillRect/>
          </a:stretch>
        </p:blipFill>
        <p:spPr>
          <a:xfrm>
            <a:off x="1435315" y="2414917"/>
            <a:ext cx="7782117" cy="2736568"/>
          </a:xfrm>
          <a:prstGeom prst="rect">
            <a:avLst/>
          </a:prstGeom>
        </p:spPr>
      </p:pic>
      <p:sp>
        <p:nvSpPr>
          <p:cNvPr id="5" name="Arrow: Down 4">
            <a:extLst>
              <a:ext uri="{FF2B5EF4-FFF2-40B4-BE49-F238E27FC236}">
                <a16:creationId xmlns:a16="http://schemas.microsoft.com/office/drawing/2014/main" id="{BD35A8C0-C408-FC6B-E74F-FAFC39A097DB}"/>
              </a:ext>
            </a:extLst>
          </p:cNvPr>
          <p:cNvSpPr/>
          <p:nvPr/>
        </p:nvSpPr>
        <p:spPr>
          <a:xfrm rot="2712807">
            <a:off x="8702565" y="1733920"/>
            <a:ext cx="484632" cy="9784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C86772A6-8B3E-C24B-4327-90F760569A28}"/>
              </a:ext>
            </a:extLst>
          </p:cNvPr>
          <p:cNvSpPr/>
          <p:nvPr/>
        </p:nvSpPr>
        <p:spPr>
          <a:xfrm rot="18507757">
            <a:off x="1105294" y="1756506"/>
            <a:ext cx="484632" cy="97840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92B631A1-97CF-C3C2-78EE-4120DF508D6E}"/>
              </a:ext>
            </a:extLst>
          </p:cNvPr>
          <p:cNvSpPr/>
          <p:nvPr/>
        </p:nvSpPr>
        <p:spPr>
          <a:xfrm>
            <a:off x="6427077" y="1751685"/>
            <a:ext cx="572814" cy="98804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B88C870F-E70D-19B6-F2C6-0A75D312A78A}"/>
              </a:ext>
            </a:extLst>
          </p:cNvPr>
          <p:cNvSpPr/>
          <p:nvPr/>
        </p:nvSpPr>
        <p:spPr>
          <a:xfrm rot="10800000">
            <a:off x="2192585" y="4456343"/>
            <a:ext cx="572814" cy="98804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767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9" grpId="0"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345A-EAB2-1359-1884-5E4387F6C7E5}"/>
              </a:ext>
            </a:extLst>
          </p:cNvPr>
          <p:cNvSpPr>
            <a:spLocks noGrp="1"/>
          </p:cNvSpPr>
          <p:nvPr>
            <p:ph type="title"/>
          </p:nvPr>
        </p:nvSpPr>
        <p:spPr/>
        <p:txBody>
          <a:bodyPr/>
          <a:lstStyle/>
          <a:p>
            <a:r>
              <a:rPr lang="en-US"/>
              <a:t>CNT Filter Placement</a:t>
            </a:r>
          </a:p>
        </p:txBody>
      </p:sp>
      <p:sp>
        <p:nvSpPr>
          <p:cNvPr id="3" name="Slide Number Placeholder 2">
            <a:extLst>
              <a:ext uri="{FF2B5EF4-FFF2-40B4-BE49-F238E27FC236}">
                <a16:creationId xmlns:a16="http://schemas.microsoft.com/office/drawing/2014/main" id="{7028694B-8671-76CD-E684-A2A8FD60A2C9}"/>
              </a:ext>
            </a:extLst>
          </p:cNvPr>
          <p:cNvSpPr>
            <a:spLocks noGrp="1"/>
          </p:cNvSpPr>
          <p:nvPr>
            <p:ph type="sldNum" sz="quarter" idx="10"/>
          </p:nvPr>
        </p:nvSpPr>
        <p:spPr/>
        <p:txBody>
          <a:bodyPr/>
          <a:lstStyle/>
          <a:p>
            <a:fld id="{72E20F18-833A-4542-A439-FC39BC210022}" type="slidenum">
              <a:rPr lang="en-US" smtClean="0"/>
              <a:pPr/>
              <a:t>27</a:t>
            </a:fld>
            <a:endParaRPr lang="en-US"/>
          </a:p>
        </p:txBody>
      </p:sp>
      <p:sp>
        <p:nvSpPr>
          <p:cNvPr id="4" name="Footer Placeholder 3">
            <a:extLst>
              <a:ext uri="{FF2B5EF4-FFF2-40B4-BE49-F238E27FC236}">
                <a16:creationId xmlns:a16="http://schemas.microsoft.com/office/drawing/2014/main" id="{7ACB1263-B282-522E-BA86-7A9AEBAAC14E}"/>
              </a:ext>
            </a:extLst>
          </p:cNvPr>
          <p:cNvSpPr>
            <a:spLocks noGrp="1"/>
          </p:cNvSpPr>
          <p:nvPr>
            <p:ph type="ftr" sz="quarter" idx="11"/>
          </p:nvPr>
        </p:nvSpPr>
        <p:spPr/>
        <p:txBody>
          <a:bodyPr/>
          <a:lstStyle/>
          <a:p>
            <a:endParaRPr lang="en-US"/>
          </a:p>
        </p:txBody>
      </p:sp>
      <p:pic>
        <p:nvPicPr>
          <p:cNvPr id="12" name="Picture 11">
            <a:extLst>
              <a:ext uri="{FF2B5EF4-FFF2-40B4-BE49-F238E27FC236}">
                <a16:creationId xmlns:a16="http://schemas.microsoft.com/office/drawing/2014/main" id="{14C7515A-1344-FEF9-F1FA-09E6268B2DDA}"/>
              </a:ext>
            </a:extLst>
          </p:cNvPr>
          <p:cNvPicPr>
            <a:picLocks noChangeAspect="1"/>
          </p:cNvPicPr>
          <p:nvPr/>
        </p:nvPicPr>
        <p:blipFill>
          <a:blip r:embed="rId3"/>
          <a:stretch>
            <a:fillRect/>
          </a:stretch>
        </p:blipFill>
        <p:spPr>
          <a:xfrm>
            <a:off x="3519702" y="3899408"/>
            <a:ext cx="3628596" cy="2296580"/>
          </a:xfrm>
          <a:prstGeom prst="rect">
            <a:avLst/>
          </a:prstGeom>
        </p:spPr>
      </p:pic>
      <p:sp>
        <p:nvSpPr>
          <p:cNvPr id="9" name="Oval 8">
            <a:extLst>
              <a:ext uri="{FF2B5EF4-FFF2-40B4-BE49-F238E27FC236}">
                <a16:creationId xmlns:a16="http://schemas.microsoft.com/office/drawing/2014/main" id="{8B11D93A-D96E-DE26-A15E-53876119A85B}"/>
              </a:ext>
            </a:extLst>
          </p:cNvPr>
          <p:cNvSpPr/>
          <p:nvPr/>
        </p:nvSpPr>
        <p:spPr>
          <a:xfrm>
            <a:off x="4115411" y="1541046"/>
            <a:ext cx="2446027" cy="178292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21BB0708-D3CF-2FF9-5B62-ED88FD4CB6A1}"/>
              </a:ext>
            </a:extLst>
          </p:cNvPr>
          <p:cNvSpPr>
            <a:spLocks noGrp="1"/>
          </p:cNvSpPr>
          <p:nvPr>
            <p:ph type="body" sz="quarter" idx="15"/>
          </p:nvPr>
        </p:nvSpPr>
        <p:spPr>
          <a:xfrm>
            <a:off x="10689514" y="44888"/>
            <a:ext cx="1628610" cy="501650"/>
          </a:xfrm>
        </p:spPr>
        <p:txBody>
          <a:bodyPr vert="horz" lIns="0" tIns="0" rIns="0" bIns="0" rtlCol="0" anchor="t">
            <a:noAutofit/>
          </a:bodyPr>
          <a:lstStyle/>
          <a:p>
            <a:r>
              <a:rPr lang="en-US" sz="1600">
                <a:latin typeface="Arial" panose="020B0604020202020204" pitchFamily="34" charset="0"/>
                <a:ea typeface="Calibri"/>
                <a:cs typeface="Arial" panose="020B0604020202020204" pitchFamily="34" charset="0"/>
              </a:rPr>
              <a:t>Timothy Norman</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739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7 -0.0037 L 0.00104 0.21389 " pathEditMode="relative" rAng="0" ptsTypes="AA">
                                      <p:cBhvr>
                                        <p:cTn id="6" dur="2000" fill="hold"/>
                                        <p:tgtEl>
                                          <p:spTgt spid="9"/>
                                        </p:tgtEl>
                                        <p:attrNameLst>
                                          <p:attrName>ppt_x</p:attrName>
                                          <p:attrName>ppt_y</p:attrName>
                                        </p:attrNameLst>
                                      </p:cBhvr>
                                      <p:rCtr x="52" y="10880"/>
                                    </p:animMotion>
                                  </p:childTnLst>
                                </p:cTn>
                              </p:par>
                              <p:par>
                                <p:cTn id="7" presetID="0" presetClass="path" presetSubtype="0" accel="50000" decel="50000" fill="hold" nodeType="withEffect">
                                  <p:stCondLst>
                                    <p:cond delay="0"/>
                                  </p:stCondLst>
                                  <p:childTnLst>
                                    <p:animMotion origin="layout" path="M -0.00065 -0.00602 L 0.0013 -0.15394 " pathEditMode="relative" rAng="0" ptsTypes="AA">
                                      <p:cBhvr>
                                        <p:cTn id="8" dur="2000" fill="hold"/>
                                        <p:tgtEl>
                                          <p:spTgt spid="12"/>
                                        </p:tgtEl>
                                        <p:attrNameLst>
                                          <p:attrName>ppt_x</p:attrName>
                                          <p:attrName>ppt_y</p:attrName>
                                        </p:attrNameLst>
                                      </p:cBhvr>
                                      <p:rCtr x="91" y="-7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FE29-6AD2-BBEB-F751-EC58BEF03B82}"/>
              </a:ext>
            </a:extLst>
          </p:cNvPr>
          <p:cNvSpPr>
            <a:spLocks noGrp="1"/>
          </p:cNvSpPr>
          <p:nvPr>
            <p:ph type="title"/>
          </p:nvPr>
        </p:nvSpPr>
        <p:spPr/>
        <p:txBody>
          <a:bodyPr/>
          <a:lstStyle/>
          <a:p>
            <a:r>
              <a:rPr lang="en-US"/>
              <a:t>Carbon Nanotubes (CNTs)</a:t>
            </a:r>
          </a:p>
        </p:txBody>
      </p:sp>
      <p:sp>
        <p:nvSpPr>
          <p:cNvPr id="3" name="Slide Number Placeholder 2">
            <a:extLst>
              <a:ext uri="{FF2B5EF4-FFF2-40B4-BE49-F238E27FC236}">
                <a16:creationId xmlns:a16="http://schemas.microsoft.com/office/drawing/2014/main" id="{ECBC6E36-C666-E8DA-CE02-D1849563D4A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20F18-833A-4542-A439-FC39BC21002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A black and white image of a tube&#10;&#10;Description automatically generated">
            <a:extLst>
              <a:ext uri="{FF2B5EF4-FFF2-40B4-BE49-F238E27FC236}">
                <a16:creationId xmlns:a16="http://schemas.microsoft.com/office/drawing/2014/main" id="{D95B31D9-7202-E26E-986A-A988289F7D13}"/>
              </a:ext>
            </a:extLst>
          </p:cNvPr>
          <p:cNvPicPr>
            <a:picLocks noChangeAspect="1"/>
          </p:cNvPicPr>
          <p:nvPr/>
        </p:nvPicPr>
        <p:blipFill rotWithShape="1">
          <a:blip r:embed="rId2"/>
          <a:srcRect l="56239" t="-475"/>
          <a:stretch/>
        </p:blipFill>
        <p:spPr>
          <a:xfrm>
            <a:off x="7247368" y="1413133"/>
            <a:ext cx="2444849" cy="2866479"/>
          </a:xfrm>
          <a:prstGeom prst="rect">
            <a:avLst/>
          </a:prstGeom>
        </p:spPr>
      </p:pic>
      <p:sp>
        <p:nvSpPr>
          <p:cNvPr id="11" name="TextBox 10">
            <a:extLst>
              <a:ext uri="{FF2B5EF4-FFF2-40B4-BE49-F238E27FC236}">
                <a16:creationId xmlns:a16="http://schemas.microsoft.com/office/drawing/2014/main" id="{E9BD2D13-C645-39E1-3066-99D9E96CB88D}"/>
              </a:ext>
            </a:extLst>
          </p:cNvPr>
          <p:cNvSpPr txBox="1"/>
          <p:nvPr/>
        </p:nvSpPr>
        <p:spPr>
          <a:xfrm>
            <a:off x="279715" y="1595021"/>
            <a:ext cx="5816285"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Tubes made of carbon that have incredible tensile strength and </a:t>
            </a:r>
            <a:r>
              <a:rPr lang="en-US" sz="2400" dirty="0">
                <a:solidFill>
                  <a:prstClr val="black"/>
                </a:solidFill>
                <a:latin typeface="Arial" panose="020B0604020202020204" pitchFamily="34" charset="0"/>
                <a:cs typeface="Arial" panose="020B0604020202020204" pitchFamily="34" charset="0"/>
              </a:rPr>
              <a:t>thermal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conductivity due to bonds between carbon atoms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Multi-Walled Carbon Nanotubes (MWCNTs) are </a:t>
            </a:r>
            <a:r>
              <a:rPr lang="en-US" sz="2400" dirty="0">
                <a:solidFill>
                  <a:prstClr val="black"/>
                </a:solidFill>
                <a:latin typeface="Arial" panose="020B0604020202020204" pitchFamily="34" charset="0"/>
                <a:cs typeface="Arial" panose="020B0604020202020204" pitchFamily="34" charset="0"/>
              </a:rPr>
              <a:t>nested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nanotubes that provide unique diameter variability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be used in the form of yarns, fabrics, bucky paper</a:t>
            </a:r>
            <a:r>
              <a:rPr lang="en-US" sz="2400" dirty="0">
                <a:solidFill>
                  <a:prstClr val="black"/>
                </a:solidFill>
                <a:latin typeface="Arial" panose="020B0604020202020204" pitchFamily="34" charset="0"/>
                <a:cs typeface="Arial" panose="020B0604020202020204" pitchFamily="34" charset="0"/>
              </a:rPr>
              <a:t> and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resin infused bucky paper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3">
            <a:extLst>
              <a:ext uri="{FF2B5EF4-FFF2-40B4-BE49-F238E27FC236}">
                <a16:creationId xmlns:a16="http://schemas.microsoft.com/office/drawing/2014/main" id="{874237E7-60B5-C13D-3261-1A4E6BEECAC2}"/>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pic>
        <p:nvPicPr>
          <p:cNvPr id="8" name="Picture 7" descr="A close-up of a machine&#10;&#10;Description automatically generated">
            <a:extLst>
              <a:ext uri="{FF2B5EF4-FFF2-40B4-BE49-F238E27FC236}">
                <a16:creationId xmlns:a16="http://schemas.microsoft.com/office/drawing/2014/main" id="{9379F7A9-90AF-96CD-A024-07C62341CF47}"/>
              </a:ext>
            </a:extLst>
          </p:cNvPr>
          <p:cNvPicPr>
            <a:picLocks noChangeAspect="1"/>
          </p:cNvPicPr>
          <p:nvPr/>
        </p:nvPicPr>
        <p:blipFill>
          <a:blip r:embed="rId3"/>
          <a:stretch>
            <a:fillRect/>
          </a:stretch>
        </p:blipFill>
        <p:spPr>
          <a:xfrm>
            <a:off x="6386928" y="4446281"/>
            <a:ext cx="2082865" cy="1743075"/>
          </a:xfrm>
          <a:prstGeom prst="rect">
            <a:avLst/>
          </a:prstGeom>
        </p:spPr>
      </p:pic>
      <p:pic>
        <p:nvPicPr>
          <p:cNvPr id="10" name="Picture 9" descr="A hand holding a piece of fabric&#10;&#10;Description automatically generated">
            <a:extLst>
              <a:ext uri="{FF2B5EF4-FFF2-40B4-BE49-F238E27FC236}">
                <a16:creationId xmlns:a16="http://schemas.microsoft.com/office/drawing/2014/main" id="{773C8688-7393-EA90-BCDB-69DD3B17D022}"/>
              </a:ext>
            </a:extLst>
          </p:cNvPr>
          <p:cNvPicPr>
            <a:picLocks noChangeAspect="1"/>
          </p:cNvPicPr>
          <p:nvPr/>
        </p:nvPicPr>
        <p:blipFill rotWithShape="1">
          <a:blip r:embed="rId4"/>
          <a:srcRect l="13854" t="18641" r="12160" b="10788"/>
          <a:stretch/>
        </p:blipFill>
        <p:spPr>
          <a:xfrm>
            <a:off x="8616659" y="4446282"/>
            <a:ext cx="1983534" cy="1743075"/>
          </a:xfrm>
          <a:prstGeom prst="rect">
            <a:avLst/>
          </a:prstGeom>
        </p:spPr>
      </p:pic>
    </p:spTree>
    <p:extLst>
      <p:ext uri="{BB962C8B-B14F-4D97-AF65-F5344CB8AC3E}">
        <p14:creationId xmlns:p14="http://schemas.microsoft.com/office/powerpoint/2010/main" val="34327189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AD8BB-3371-15CB-1A6B-57E1F24CEE23}"/>
              </a:ext>
            </a:extLst>
          </p:cNvPr>
          <p:cNvSpPr>
            <a:spLocks noGrp="1"/>
          </p:cNvSpPr>
          <p:nvPr>
            <p:ph type="title"/>
          </p:nvPr>
        </p:nvSpPr>
        <p:spPr>
          <a:xfrm>
            <a:off x="533400" y="398586"/>
            <a:ext cx="9601200" cy="960276"/>
          </a:xfrm>
        </p:spPr>
        <p:txBody>
          <a:bodyPr anchor="b">
            <a:normAutofit/>
          </a:bodyPr>
          <a:lstStyle/>
          <a:p>
            <a:r>
              <a:rPr lang="en-US"/>
              <a:t>Bucky Paper CNT Film</a:t>
            </a:r>
          </a:p>
        </p:txBody>
      </p:sp>
      <p:sp>
        <p:nvSpPr>
          <p:cNvPr id="3" name="Slide Number Placeholder 2">
            <a:extLst>
              <a:ext uri="{FF2B5EF4-FFF2-40B4-BE49-F238E27FC236}">
                <a16:creationId xmlns:a16="http://schemas.microsoft.com/office/drawing/2014/main" id="{84A24B30-51BD-224A-3A94-63C6C632B7C4}"/>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29</a:t>
            </a:fld>
            <a:endParaRPr lang="en-US"/>
          </a:p>
        </p:txBody>
      </p:sp>
      <p:sp>
        <p:nvSpPr>
          <p:cNvPr id="16" name="Footer Placeholder 3">
            <a:extLst>
              <a:ext uri="{FF2B5EF4-FFF2-40B4-BE49-F238E27FC236}">
                <a16:creationId xmlns:a16="http://schemas.microsoft.com/office/drawing/2014/main" id="{46601884-7D49-F9C3-0C4A-F2A11DC8AEBA}"/>
              </a:ext>
            </a:extLst>
          </p:cNvPr>
          <p:cNvSpPr>
            <a:spLocks noGrp="1"/>
          </p:cNvSpPr>
          <p:nvPr>
            <p:ph type="ftr" sz="quarter" idx="11"/>
          </p:nvPr>
        </p:nvSpPr>
        <p:spPr>
          <a:xfrm>
            <a:off x="533400" y="6377940"/>
            <a:ext cx="4274813" cy="274320"/>
          </a:xfrm>
        </p:spPr>
        <p:txBody>
          <a:bodyPr/>
          <a:lstStyle/>
          <a:p>
            <a:endParaRPr lang="en-US"/>
          </a:p>
        </p:txBody>
      </p:sp>
      <p:sp>
        <p:nvSpPr>
          <p:cNvPr id="5" name="Text Placeholder 3">
            <a:extLst>
              <a:ext uri="{FF2B5EF4-FFF2-40B4-BE49-F238E27FC236}">
                <a16:creationId xmlns:a16="http://schemas.microsoft.com/office/drawing/2014/main" id="{E52F46B1-19F6-A57E-A3FA-8EFCD9831834}"/>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43E5E37-61A7-261D-3270-8E32C39509F3}"/>
              </a:ext>
            </a:extLst>
          </p:cNvPr>
          <p:cNvGrpSpPr/>
          <p:nvPr/>
        </p:nvGrpSpPr>
        <p:grpSpPr>
          <a:xfrm>
            <a:off x="4960614" y="1765738"/>
            <a:ext cx="5173985" cy="3891832"/>
            <a:chOff x="5436289" y="2180975"/>
            <a:chExt cx="4368800" cy="3114143"/>
          </a:xfrm>
        </p:grpSpPr>
        <p:pic>
          <p:nvPicPr>
            <p:cNvPr id="9" name="Picture 8">
              <a:extLst>
                <a:ext uri="{FF2B5EF4-FFF2-40B4-BE49-F238E27FC236}">
                  <a16:creationId xmlns:a16="http://schemas.microsoft.com/office/drawing/2014/main" id="{38301B1D-E5C5-6C35-103A-12934739C451}"/>
                </a:ext>
              </a:extLst>
            </p:cNvPr>
            <p:cNvPicPr>
              <a:picLocks noChangeAspect="1"/>
            </p:cNvPicPr>
            <p:nvPr/>
          </p:nvPicPr>
          <p:blipFill>
            <a:blip r:embed="rId3"/>
            <a:stretch>
              <a:fillRect/>
            </a:stretch>
          </p:blipFill>
          <p:spPr>
            <a:xfrm>
              <a:off x="5436289" y="2180975"/>
              <a:ext cx="2184400" cy="1549400"/>
            </a:xfrm>
            <a:prstGeom prst="rect">
              <a:avLst/>
            </a:prstGeom>
          </p:spPr>
        </p:pic>
        <p:pic>
          <p:nvPicPr>
            <p:cNvPr id="11" name="Picture 10">
              <a:extLst>
                <a:ext uri="{FF2B5EF4-FFF2-40B4-BE49-F238E27FC236}">
                  <a16:creationId xmlns:a16="http://schemas.microsoft.com/office/drawing/2014/main" id="{469D114E-F8EF-3357-75F1-AF3D12E8D2CD}"/>
                </a:ext>
              </a:extLst>
            </p:cNvPr>
            <p:cNvPicPr>
              <a:picLocks noChangeAspect="1"/>
            </p:cNvPicPr>
            <p:nvPr/>
          </p:nvPicPr>
          <p:blipFill>
            <a:blip r:embed="rId4"/>
            <a:stretch>
              <a:fillRect/>
            </a:stretch>
          </p:blipFill>
          <p:spPr>
            <a:xfrm>
              <a:off x="7620689" y="2186364"/>
              <a:ext cx="2184400" cy="1549400"/>
            </a:xfrm>
            <a:prstGeom prst="rect">
              <a:avLst/>
            </a:prstGeom>
          </p:spPr>
        </p:pic>
        <p:pic>
          <p:nvPicPr>
            <p:cNvPr id="13" name="Picture 12">
              <a:extLst>
                <a:ext uri="{FF2B5EF4-FFF2-40B4-BE49-F238E27FC236}">
                  <a16:creationId xmlns:a16="http://schemas.microsoft.com/office/drawing/2014/main" id="{AFC5EC8B-7EB4-CC67-74E2-CACEDF0645F9}"/>
                </a:ext>
              </a:extLst>
            </p:cNvPr>
            <p:cNvPicPr>
              <a:picLocks noChangeAspect="1"/>
            </p:cNvPicPr>
            <p:nvPr/>
          </p:nvPicPr>
          <p:blipFill>
            <a:blip r:embed="rId5"/>
            <a:stretch>
              <a:fillRect/>
            </a:stretch>
          </p:blipFill>
          <p:spPr>
            <a:xfrm>
              <a:off x="5436289" y="3745718"/>
              <a:ext cx="2184400" cy="1549400"/>
            </a:xfrm>
            <a:prstGeom prst="rect">
              <a:avLst/>
            </a:prstGeom>
          </p:spPr>
        </p:pic>
        <p:pic>
          <p:nvPicPr>
            <p:cNvPr id="17" name="Picture 16">
              <a:extLst>
                <a:ext uri="{FF2B5EF4-FFF2-40B4-BE49-F238E27FC236}">
                  <a16:creationId xmlns:a16="http://schemas.microsoft.com/office/drawing/2014/main" id="{64D5C780-3A55-31BB-AEE2-9562BDFB0A6A}"/>
                </a:ext>
              </a:extLst>
            </p:cNvPr>
            <p:cNvPicPr>
              <a:picLocks noChangeAspect="1"/>
            </p:cNvPicPr>
            <p:nvPr/>
          </p:nvPicPr>
          <p:blipFill>
            <a:blip r:embed="rId6"/>
            <a:stretch>
              <a:fillRect/>
            </a:stretch>
          </p:blipFill>
          <p:spPr>
            <a:xfrm>
              <a:off x="7620689" y="3730375"/>
              <a:ext cx="2184400" cy="1549400"/>
            </a:xfrm>
            <a:prstGeom prst="rect">
              <a:avLst/>
            </a:prstGeom>
          </p:spPr>
        </p:pic>
      </p:grpSp>
      <p:sp>
        <p:nvSpPr>
          <p:cNvPr id="23" name="Rounded Rectangle 22">
            <a:extLst>
              <a:ext uri="{FF2B5EF4-FFF2-40B4-BE49-F238E27FC236}">
                <a16:creationId xmlns:a16="http://schemas.microsoft.com/office/drawing/2014/main" id="{3B8CE679-49D6-3021-706E-CD3E38B8345F}"/>
              </a:ext>
            </a:extLst>
          </p:cNvPr>
          <p:cNvSpPr/>
          <p:nvPr/>
        </p:nvSpPr>
        <p:spPr>
          <a:xfrm>
            <a:off x="382555" y="1907834"/>
            <a:ext cx="3742427" cy="1152608"/>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Multi-Walled Carbon Nanotube (MWCNT) Film</a:t>
            </a:r>
          </a:p>
        </p:txBody>
      </p:sp>
      <p:sp>
        <p:nvSpPr>
          <p:cNvPr id="26" name="Rounded Rectangle 25">
            <a:extLst>
              <a:ext uri="{FF2B5EF4-FFF2-40B4-BE49-F238E27FC236}">
                <a16:creationId xmlns:a16="http://schemas.microsoft.com/office/drawing/2014/main" id="{65912B46-D2B3-7911-755F-D3AF46BF3520}"/>
              </a:ext>
            </a:extLst>
          </p:cNvPr>
          <p:cNvSpPr/>
          <p:nvPr/>
        </p:nvSpPr>
        <p:spPr>
          <a:xfrm>
            <a:off x="382555" y="3245787"/>
            <a:ext cx="3742427" cy="105562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Average bucky paper thickness of about 0.06mm</a:t>
            </a:r>
          </a:p>
        </p:txBody>
      </p:sp>
      <p:sp>
        <p:nvSpPr>
          <p:cNvPr id="27" name="Rounded Rectangle 26">
            <a:extLst>
              <a:ext uri="{FF2B5EF4-FFF2-40B4-BE49-F238E27FC236}">
                <a16:creationId xmlns:a16="http://schemas.microsoft.com/office/drawing/2014/main" id="{D131758A-14F5-EF9D-8765-34D93CF0A378}"/>
              </a:ext>
            </a:extLst>
          </p:cNvPr>
          <p:cNvSpPr/>
          <p:nvPr/>
        </p:nvSpPr>
        <p:spPr>
          <a:xfrm>
            <a:off x="382555" y="4583741"/>
            <a:ext cx="3742427" cy="1073829"/>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Randomized dispersion with individual strands entangling </a:t>
            </a:r>
          </a:p>
        </p:txBody>
      </p:sp>
    </p:spTree>
    <p:extLst>
      <p:ext uri="{BB962C8B-B14F-4D97-AF65-F5344CB8AC3E}">
        <p14:creationId xmlns:p14="http://schemas.microsoft.com/office/powerpoint/2010/main" val="2048019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C9CF51-DC20-5DDE-5197-F794FE6DF0C3}"/>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5" name="Title 5">
            <a:extLst>
              <a:ext uri="{FF2B5EF4-FFF2-40B4-BE49-F238E27FC236}">
                <a16:creationId xmlns:a16="http://schemas.microsoft.com/office/drawing/2014/main" id="{D88D91C3-ADDD-C18A-D880-E2F64BEE8688}"/>
              </a:ext>
            </a:extLst>
          </p:cNvPr>
          <p:cNvSpPr txBox="1">
            <a:spLocks/>
          </p:cNvSpPr>
          <p:nvPr/>
        </p:nvSpPr>
        <p:spPr>
          <a:xfrm>
            <a:off x="533400" y="457200"/>
            <a:ext cx="9601200" cy="9602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 and Advisors</a:t>
            </a:r>
          </a:p>
        </p:txBody>
      </p:sp>
      <p:sp>
        <p:nvSpPr>
          <p:cNvPr id="6" name="TextBox 5">
            <a:extLst>
              <a:ext uri="{FF2B5EF4-FFF2-40B4-BE49-F238E27FC236}">
                <a16:creationId xmlns:a16="http://schemas.microsoft.com/office/drawing/2014/main" id="{0EA89EAC-FE9E-6F32-A349-158EE41BC83F}"/>
              </a:ext>
            </a:extLst>
          </p:cNvPr>
          <p:cNvSpPr txBox="1"/>
          <p:nvPr/>
        </p:nvSpPr>
        <p:spPr>
          <a:xfrm>
            <a:off x="406386" y="4018436"/>
            <a:ext cx="3842435" cy="1231106"/>
          </a:xfrm>
          <a:prstGeom prst="rect">
            <a:avLst/>
          </a:prstGeom>
          <a:noFill/>
        </p:spPr>
        <p:txBody>
          <a:bodyPr wrap="square" lIns="91440" tIns="45720" rIns="91440" bIns="45720" rtlCol="0" anchor="t">
            <a:spAutoFit/>
          </a:bodyPr>
          <a:lstStyle/>
          <a:p>
            <a:r>
              <a:rPr lang="en-US" sz="2000" u="sng" dirty="0">
                <a:latin typeface="Arial" panose="020B0604020202020204" pitchFamily="34" charset="0"/>
                <a:cs typeface="Arial" panose="020B0604020202020204" pitchFamily="34" charset="0"/>
              </a:rPr>
              <a:t>Sponsor</a:t>
            </a:r>
          </a:p>
          <a:p>
            <a:r>
              <a:rPr lang="en-US" dirty="0">
                <a:latin typeface="Arial" panose="020B0604020202020204" pitchFamily="34" charset="0"/>
                <a:cs typeface="Arial" panose="020B0604020202020204" pitchFamily="34" charset="0"/>
              </a:rPr>
              <a:t>Gary Mishkin</a:t>
            </a:r>
            <a:endParaRPr lang="en-US" dirty="0">
              <a:latin typeface="Arial" panose="020B0604020202020204" pitchFamily="34" charset="0"/>
              <a:ea typeface="Calibri"/>
              <a:cs typeface="Arial" panose="020B0604020202020204" pitchFamily="34" charset="0"/>
            </a:endParaRPr>
          </a:p>
          <a:p>
            <a:r>
              <a:rPr lang="en-US" i="1" dirty="0">
                <a:latin typeface="Arial" panose="020B0604020202020204" pitchFamily="34" charset="0"/>
                <a:cs typeface="Arial" panose="020B0604020202020204" pitchFamily="34" charset="0"/>
              </a:rPr>
              <a:t>CEO Apollo Renal Therapeutics </a:t>
            </a:r>
          </a:p>
          <a:p>
            <a:r>
              <a:rPr lang="en-US" i="1" dirty="0">
                <a:latin typeface="Arial" panose="020B0604020202020204" pitchFamily="34" charset="0"/>
                <a:cs typeface="Arial" panose="020B0604020202020204" pitchFamily="34" charset="0"/>
              </a:rPr>
              <a:t>DBA Artemis Plastics</a:t>
            </a:r>
          </a:p>
        </p:txBody>
      </p:sp>
      <p:pic>
        <p:nvPicPr>
          <p:cNvPr id="10" name="Picture 9" descr="A close-up of a logo&#10;&#10;Description automatically generated">
            <a:extLst>
              <a:ext uri="{FF2B5EF4-FFF2-40B4-BE49-F238E27FC236}">
                <a16:creationId xmlns:a16="http://schemas.microsoft.com/office/drawing/2014/main" id="{5AC8C6A2-8719-C6CD-1CBD-B8AD792DCE90}"/>
              </a:ext>
            </a:extLst>
          </p:cNvPr>
          <p:cNvPicPr>
            <a:picLocks noChangeAspect="1"/>
          </p:cNvPicPr>
          <p:nvPr/>
        </p:nvPicPr>
        <p:blipFill>
          <a:blip r:embed="rId3"/>
          <a:stretch>
            <a:fillRect/>
          </a:stretch>
        </p:blipFill>
        <p:spPr>
          <a:xfrm>
            <a:off x="211774" y="5264930"/>
            <a:ext cx="3178243" cy="952501"/>
          </a:xfrm>
          <a:prstGeom prst="rect">
            <a:avLst/>
          </a:prstGeom>
        </p:spPr>
      </p:pic>
      <p:pic>
        <p:nvPicPr>
          <p:cNvPr id="12" name="Picture 4" descr="Mishkin builds culture of trust, collaboration at growing injection molder  | Plastics News">
            <a:extLst>
              <a:ext uri="{FF2B5EF4-FFF2-40B4-BE49-F238E27FC236}">
                <a16:creationId xmlns:a16="http://schemas.microsoft.com/office/drawing/2014/main" id="{1106100B-56AD-B711-426B-94CF24F1B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8972"/>
            <a:ext cx="2057619" cy="2569464"/>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descr="A person with long hair smiling&#10;&#10;Description automatically generated">
            <a:extLst>
              <a:ext uri="{FF2B5EF4-FFF2-40B4-BE49-F238E27FC236}">
                <a16:creationId xmlns:a16="http://schemas.microsoft.com/office/drawing/2014/main" id="{28B33208-AA97-D70B-3235-C8AF839FEACC}"/>
              </a:ext>
            </a:extLst>
          </p:cNvPr>
          <p:cNvPicPr>
            <a:picLocks noChangeAspect="1"/>
          </p:cNvPicPr>
          <p:nvPr/>
        </p:nvPicPr>
        <p:blipFill>
          <a:blip r:embed="rId5"/>
          <a:stretch>
            <a:fillRect/>
          </a:stretch>
        </p:blipFill>
        <p:spPr>
          <a:xfrm>
            <a:off x="4298177" y="1445438"/>
            <a:ext cx="2071645" cy="2572998"/>
          </a:xfrm>
          <a:prstGeom prst="rect">
            <a:avLst/>
          </a:prstGeom>
        </p:spPr>
      </p:pic>
      <p:sp>
        <p:nvSpPr>
          <p:cNvPr id="14" name="TextBox 13">
            <a:extLst>
              <a:ext uri="{FF2B5EF4-FFF2-40B4-BE49-F238E27FC236}">
                <a16:creationId xmlns:a16="http://schemas.microsoft.com/office/drawing/2014/main" id="{A2EB6A91-5514-EA46-77D5-1A8963EA8C52}"/>
              </a:ext>
            </a:extLst>
          </p:cNvPr>
          <p:cNvSpPr txBox="1"/>
          <p:nvPr/>
        </p:nvSpPr>
        <p:spPr>
          <a:xfrm>
            <a:off x="4209835" y="4018435"/>
            <a:ext cx="3410165" cy="954107"/>
          </a:xfrm>
          <a:prstGeom prst="rect">
            <a:avLst/>
          </a:prstGeom>
          <a:noFill/>
        </p:spPr>
        <p:txBody>
          <a:bodyPr wrap="square" rtlCol="0">
            <a:spAutoFit/>
          </a:bodyPr>
          <a:lstStyle/>
          <a:p>
            <a:r>
              <a:rPr lang="en-US" sz="2000" u="sng">
                <a:latin typeface="Arial" panose="020B0604020202020204" pitchFamily="34" charset="0"/>
                <a:cs typeface="Arial" panose="020B0604020202020204" pitchFamily="34" charset="0"/>
              </a:rPr>
              <a:t>Academic Advisor</a:t>
            </a:r>
          </a:p>
          <a:p>
            <a:r>
              <a:rPr lang="en-US">
                <a:latin typeface="Arial" panose="020B0604020202020204" pitchFamily="34" charset="0"/>
                <a:cs typeface="Arial" panose="020B0604020202020204" pitchFamily="34" charset="0"/>
              </a:rPr>
              <a:t>Dr. Rebekah Sweat</a:t>
            </a:r>
          </a:p>
          <a:p>
            <a:r>
              <a:rPr lang="en-US" i="1">
                <a:latin typeface="Arial" panose="020B0604020202020204" pitchFamily="34" charset="0"/>
                <a:cs typeface="Arial" panose="020B0604020202020204" pitchFamily="34" charset="0"/>
              </a:rPr>
              <a:t>Assistant Professor </a:t>
            </a:r>
          </a:p>
        </p:txBody>
      </p:sp>
      <p:pic>
        <p:nvPicPr>
          <p:cNvPr id="15" name="Picture 14" descr="A black text on a white background&#10;&#10;Description automatically generated">
            <a:extLst>
              <a:ext uri="{FF2B5EF4-FFF2-40B4-BE49-F238E27FC236}">
                <a16:creationId xmlns:a16="http://schemas.microsoft.com/office/drawing/2014/main" id="{7B63116C-4628-5FCC-5C67-F04A128F1CA7}"/>
              </a:ext>
            </a:extLst>
          </p:cNvPr>
          <p:cNvPicPr>
            <a:picLocks noChangeAspect="1"/>
          </p:cNvPicPr>
          <p:nvPr/>
        </p:nvPicPr>
        <p:blipFill>
          <a:blip r:embed="rId6"/>
          <a:stretch>
            <a:fillRect/>
          </a:stretch>
        </p:blipFill>
        <p:spPr>
          <a:xfrm>
            <a:off x="4038820" y="5264931"/>
            <a:ext cx="2590358" cy="952500"/>
          </a:xfrm>
          <a:prstGeom prst="rect">
            <a:avLst/>
          </a:prstGeom>
          <a:noFill/>
          <a:ln>
            <a:noFill/>
          </a:ln>
        </p:spPr>
      </p:pic>
      <p:sp>
        <p:nvSpPr>
          <p:cNvPr id="9" name="Text Placeholder 3">
            <a:extLst>
              <a:ext uri="{FF2B5EF4-FFF2-40B4-BE49-F238E27FC236}">
                <a16:creationId xmlns:a16="http://schemas.microsoft.com/office/drawing/2014/main" id="{A5CBCAD5-D6DF-7040-C9BE-C678FB513099}"/>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pic>
        <p:nvPicPr>
          <p:cNvPr id="16" name="Picture 15" descr="A person smiling at the camera&#10;&#10;Description automatically generated">
            <a:extLst>
              <a:ext uri="{FF2B5EF4-FFF2-40B4-BE49-F238E27FC236}">
                <a16:creationId xmlns:a16="http://schemas.microsoft.com/office/drawing/2014/main" id="{ABA6E18B-E1B4-BE06-0A2B-8D594B3794E2}"/>
              </a:ext>
            </a:extLst>
          </p:cNvPr>
          <p:cNvPicPr>
            <a:picLocks noChangeAspect="1"/>
          </p:cNvPicPr>
          <p:nvPr/>
        </p:nvPicPr>
        <p:blipFill>
          <a:blip r:embed="rId7"/>
          <a:stretch>
            <a:fillRect/>
          </a:stretch>
        </p:blipFill>
        <p:spPr>
          <a:xfrm>
            <a:off x="7727345" y="1448972"/>
            <a:ext cx="1898257" cy="2569464"/>
          </a:xfrm>
          <a:prstGeom prst="rect">
            <a:avLst/>
          </a:prstGeom>
        </p:spPr>
      </p:pic>
      <p:sp>
        <p:nvSpPr>
          <p:cNvPr id="17" name="TextBox 16">
            <a:extLst>
              <a:ext uri="{FF2B5EF4-FFF2-40B4-BE49-F238E27FC236}">
                <a16:creationId xmlns:a16="http://schemas.microsoft.com/office/drawing/2014/main" id="{704614D3-C255-9A06-916D-6CC051878B75}"/>
              </a:ext>
            </a:extLst>
          </p:cNvPr>
          <p:cNvSpPr txBox="1"/>
          <p:nvPr/>
        </p:nvSpPr>
        <p:spPr>
          <a:xfrm>
            <a:off x="7533733" y="4018434"/>
            <a:ext cx="3410165" cy="954107"/>
          </a:xfrm>
          <a:prstGeom prst="rect">
            <a:avLst/>
          </a:prstGeom>
          <a:noFill/>
        </p:spPr>
        <p:txBody>
          <a:bodyPr wrap="square" rtlCol="0">
            <a:spAutoFit/>
          </a:bodyPr>
          <a:lstStyle/>
          <a:p>
            <a:r>
              <a:rPr lang="en-US" sz="2000" u="sng" dirty="0">
                <a:latin typeface="Arial" panose="020B0604020202020204" pitchFamily="34" charset="0"/>
                <a:cs typeface="Arial" panose="020B0604020202020204" pitchFamily="34" charset="0"/>
              </a:rPr>
              <a:t>Academic Advisor</a:t>
            </a:r>
          </a:p>
          <a:p>
            <a:r>
              <a:rPr lang="en-US" dirty="0">
                <a:latin typeface="Arial" panose="020B0604020202020204" pitchFamily="34" charset="0"/>
                <a:cs typeface="Arial" panose="020B0604020202020204" pitchFamily="34" charset="0"/>
              </a:rPr>
              <a:t>Aspen Reyes</a:t>
            </a:r>
            <a:br>
              <a:rPr lang="en-US" dirty="0"/>
            </a:br>
            <a:r>
              <a:rPr lang="en-US" i="1" dirty="0">
                <a:effectLst/>
                <a:latin typeface="Arial" panose="020B0604020202020204" pitchFamily="34" charset="0"/>
                <a:cs typeface="Arial" panose="020B0604020202020204" pitchFamily="34" charset="0"/>
              </a:rPr>
              <a:t>Graduate Research Assistant</a:t>
            </a:r>
            <a:endParaRPr lang="en-US" i="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708CC93-7DBD-49FD-3225-0C011A562BED}"/>
              </a:ext>
            </a:extLst>
          </p:cNvPr>
          <p:cNvPicPr>
            <a:picLocks noChangeAspect="1"/>
          </p:cNvPicPr>
          <p:nvPr/>
        </p:nvPicPr>
        <p:blipFill>
          <a:blip r:embed="rId8"/>
          <a:stretch>
            <a:fillRect/>
          </a:stretch>
        </p:blipFill>
        <p:spPr>
          <a:xfrm>
            <a:off x="7277981" y="5454643"/>
            <a:ext cx="3218665" cy="622540"/>
          </a:xfrm>
          <a:prstGeom prst="rect">
            <a:avLst/>
          </a:prstGeom>
        </p:spPr>
      </p:pic>
    </p:spTree>
    <p:extLst>
      <p:ext uri="{BB962C8B-B14F-4D97-AF65-F5344CB8AC3E}">
        <p14:creationId xmlns:p14="http://schemas.microsoft.com/office/powerpoint/2010/main" val="2957374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4E7E9-B7BD-5863-992D-E3C67F3034E8}"/>
              </a:ext>
            </a:extLst>
          </p:cNvPr>
          <p:cNvSpPr>
            <a:spLocks noGrp="1"/>
          </p:cNvSpPr>
          <p:nvPr>
            <p:ph type="title"/>
          </p:nvPr>
        </p:nvSpPr>
        <p:spPr>
          <a:xfrm>
            <a:off x="533400" y="457200"/>
            <a:ext cx="9601200" cy="960276"/>
          </a:xfrm>
        </p:spPr>
        <p:txBody>
          <a:bodyPr anchor="b">
            <a:normAutofit/>
          </a:bodyPr>
          <a:lstStyle/>
          <a:p>
            <a:r>
              <a:rPr lang="en-US"/>
              <a:t>“Bucky paper” Production</a:t>
            </a:r>
          </a:p>
        </p:txBody>
      </p:sp>
      <p:sp>
        <p:nvSpPr>
          <p:cNvPr id="4" name="Slide Number Placeholder 3">
            <a:extLst>
              <a:ext uri="{FF2B5EF4-FFF2-40B4-BE49-F238E27FC236}">
                <a16:creationId xmlns:a16="http://schemas.microsoft.com/office/drawing/2014/main" id="{A1AF5E14-4758-FEA9-0AF6-0BBE1B95E1D8}"/>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30</a:t>
            </a:fld>
            <a:endParaRPr lang="en-US"/>
          </a:p>
        </p:txBody>
      </p:sp>
      <p:sp>
        <p:nvSpPr>
          <p:cNvPr id="29" name="Footer Placeholder 3">
            <a:extLst>
              <a:ext uri="{FF2B5EF4-FFF2-40B4-BE49-F238E27FC236}">
                <a16:creationId xmlns:a16="http://schemas.microsoft.com/office/drawing/2014/main" id="{BE57FD04-C1E5-9B1F-2D0C-E204C6311BFB}"/>
              </a:ext>
            </a:extLst>
          </p:cNvPr>
          <p:cNvSpPr>
            <a:spLocks noGrp="1"/>
          </p:cNvSpPr>
          <p:nvPr>
            <p:ph type="ftr" sz="quarter" idx="11"/>
          </p:nvPr>
        </p:nvSpPr>
        <p:spPr>
          <a:xfrm>
            <a:off x="533400" y="6377940"/>
            <a:ext cx="4274813" cy="274320"/>
          </a:xfrm>
        </p:spPr>
        <p:txBody>
          <a:bodyPr/>
          <a:lstStyle/>
          <a:p>
            <a:endParaRPr lang="en-US"/>
          </a:p>
        </p:txBody>
      </p:sp>
      <p:pic>
        <p:nvPicPr>
          <p:cNvPr id="1026" name="Picture 2" descr="A white box with a screen&#10;&#10;Description automatically generated">
            <a:extLst>
              <a:ext uri="{FF2B5EF4-FFF2-40B4-BE49-F238E27FC236}">
                <a16:creationId xmlns:a16="http://schemas.microsoft.com/office/drawing/2014/main" id="{1ADB6759-2CA4-D526-8D03-735B36A52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584" y="1530495"/>
            <a:ext cx="1566732" cy="1688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beaker with a white object in it&#10;&#10;Description automatically generated">
            <a:extLst>
              <a:ext uri="{FF2B5EF4-FFF2-40B4-BE49-F238E27FC236}">
                <a16:creationId xmlns:a16="http://schemas.microsoft.com/office/drawing/2014/main" id="{D5C6F595-A366-0A80-3977-79E847761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454" y="1684859"/>
            <a:ext cx="1150490" cy="1533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beaker with a blue liquid in it&#10;&#10;Description automatically generated">
            <a:extLst>
              <a:ext uri="{FF2B5EF4-FFF2-40B4-BE49-F238E27FC236}">
                <a16:creationId xmlns:a16="http://schemas.microsoft.com/office/drawing/2014/main" id="{67F48C32-F4B0-377D-73D1-EEF8B7014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251" y="3590925"/>
            <a:ext cx="147637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le of black powder&#10;&#10;Description automatically generated">
            <a:extLst>
              <a:ext uri="{FF2B5EF4-FFF2-40B4-BE49-F238E27FC236}">
                <a16:creationId xmlns:a16="http://schemas.microsoft.com/office/drawing/2014/main" id="{0D94B451-444B-F63F-EE8C-EECDD886E6E6}"/>
              </a:ext>
            </a:extLst>
          </p:cNvPr>
          <p:cNvPicPr>
            <a:picLocks noChangeAspect="1"/>
          </p:cNvPicPr>
          <p:nvPr/>
        </p:nvPicPr>
        <p:blipFill>
          <a:blip r:embed="rId6"/>
          <a:stretch>
            <a:fillRect/>
          </a:stretch>
        </p:blipFill>
        <p:spPr>
          <a:xfrm>
            <a:off x="1286853" y="2238703"/>
            <a:ext cx="1586329" cy="735480"/>
          </a:xfrm>
          <a:prstGeom prst="rect">
            <a:avLst/>
          </a:prstGeom>
        </p:spPr>
      </p:pic>
      <p:pic>
        <p:nvPicPr>
          <p:cNvPr id="9" name="Picture 8" descr="A brown bottle with a red cap&#10;&#10;Description automatically generated">
            <a:extLst>
              <a:ext uri="{FF2B5EF4-FFF2-40B4-BE49-F238E27FC236}">
                <a16:creationId xmlns:a16="http://schemas.microsoft.com/office/drawing/2014/main" id="{D56E2AE0-577F-576B-5862-9AB96E791017}"/>
              </a:ext>
            </a:extLst>
          </p:cNvPr>
          <p:cNvPicPr>
            <a:picLocks noChangeAspect="1"/>
          </p:cNvPicPr>
          <p:nvPr/>
        </p:nvPicPr>
        <p:blipFill>
          <a:blip r:embed="rId7"/>
          <a:stretch>
            <a:fillRect/>
          </a:stretch>
        </p:blipFill>
        <p:spPr>
          <a:xfrm>
            <a:off x="533400" y="1693911"/>
            <a:ext cx="582981" cy="1280272"/>
          </a:xfrm>
          <a:prstGeom prst="rect">
            <a:avLst/>
          </a:prstGeom>
        </p:spPr>
      </p:pic>
      <p:pic>
        <p:nvPicPr>
          <p:cNvPr id="15" name="Picture 14" descr="A collage of images of fibers&#10;&#10;Description automatically generated">
            <a:extLst>
              <a:ext uri="{FF2B5EF4-FFF2-40B4-BE49-F238E27FC236}">
                <a16:creationId xmlns:a16="http://schemas.microsoft.com/office/drawing/2014/main" id="{188E98E7-824F-7AB6-CF0E-0D3FA31EBD2F}"/>
              </a:ext>
            </a:extLst>
          </p:cNvPr>
          <p:cNvPicPr>
            <a:picLocks noChangeAspect="1"/>
          </p:cNvPicPr>
          <p:nvPr/>
        </p:nvPicPr>
        <p:blipFill rotWithShape="1">
          <a:blip r:embed="rId8"/>
          <a:srcRect l="41306" t="72669" r="42029" b="4591"/>
          <a:stretch/>
        </p:blipFill>
        <p:spPr>
          <a:xfrm>
            <a:off x="2357027" y="4573810"/>
            <a:ext cx="1255006" cy="1262428"/>
          </a:xfrm>
          <a:prstGeom prst="flowChartConnector">
            <a:avLst/>
          </a:prstGeom>
        </p:spPr>
      </p:pic>
      <p:sp>
        <p:nvSpPr>
          <p:cNvPr id="16" name="Arrow: Right 15">
            <a:extLst>
              <a:ext uri="{FF2B5EF4-FFF2-40B4-BE49-F238E27FC236}">
                <a16:creationId xmlns:a16="http://schemas.microsoft.com/office/drawing/2014/main" id="{DA8E0502-6604-2904-4C72-1EE41B4BDE59}"/>
              </a:ext>
            </a:extLst>
          </p:cNvPr>
          <p:cNvSpPr/>
          <p:nvPr/>
        </p:nvSpPr>
        <p:spPr>
          <a:xfrm>
            <a:off x="3409986" y="2374034"/>
            <a:ext cx="1022465" cy="274320"/>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F4A0D14-3779-DA32-21E5-87D51E1AC2BA}"/>
              </a:ext>
            </a:extLst>
          </p:cNvPr>
          <p:cNvSpPr/>
          <p:nvPr/>
        </p:nvSpPr>
        <p:spPr>
          <a:xfrm rot="10800000">
            <a:off x="4788534" y="5067864"/>
            <a:ext cx="1022465" cy="274320"/>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Curved Left 17">
            <a:extLst>
              <a:ext uri="{FF2B5EF4-FFF2-40B4-BE49-F238E27FC236}">
                <a16:creationId xmlns:a16="http://schemas.microsoft.com/office/drawing/2014/main" id="{A7830A67-EF3E-A6D3-B426-50AF1ABC24E3}"/>
              </a:ext>
            </a:extLst>
          </p:cNvPr>
          <p:cNvSpPr/>
          <p:nvPr/>
        </p:nvSpPr>
        <p:spPr>
          <a:xfrm>
            <a:off x="9537308" y="3195498"/>
            <a:ext cx="526038" cy="1330661"/>
          </a:xfrm>
          <a:prstGeom prst="curvedLeftArrow">
            <a:avLst>
              <a:gd name="adj1" fmla="val 25000"/>
              <a:gd name="adj2" fmla="val 63903"/>
              <a:gd name="adj3" fmla="val 25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descr="A close-up of a microscopic view of a plant&#10;&#10;Description automatically generated">
            <a:extLst>
              <a:ext uri="{FF2B5EF4-FFF2-40B4-BE49-F238E27FC236}">
                <a16:creationId xmlns:a16="http://schemas.microsoft.com/office/drawing/2014/main" id="{DC5762D4-BCC7-AEBF-0ECD-DAB688088FC9}"/>
              </a:ext>
            </a:extLst>
          </p:cNvPr>
          <p:cNvPicPr>
            <a:picLocks noChangeAspect="1"/>
          </p:cNvPicPr>
          <p:nvPr/>
        </p:nvPicPr>
        <p:blipFill>
          <a:blip r:embed="rId9"/>
          <a:stretch>
            <a:fillRect/>
          </a:stretch>
        </p:blipFill>
        <p:spPr>
          <a:xfrm>
            <a:off x="545056" y="4687002"/>
            <a:ext cx="1548019" cy="1036044"/>
          </a:xfrm>
          <a:prstGeom prst="rect">
            <a:avLst/>
          </a:prstGeom>
        </p:spPr>
      </p:pic>
      <p:sp>
        <p:nvSpPr>
          <p:cNvPr id="21" name="TextBox 20">
            <a:extLst>
              <a:ext uri="{FF2B5EF4-FFF2-40B4-BE49-F238E27FC236}">
                <a16:creationId xmlns:a16="http://schemas.microsoft.com/office/drawing/2014/main" id="{8CAE819D-F3C9-690F-83F2-CA7E7282CA3A}"/>
              </a:ext>
            </a:extLst>
          </p:cNvPr>
          <p:cNvSpPr txBox="1"/>
          <p:nvPr/>
        </p:nvSpPr>
        <p:spPr>
          <a:xfrm>
            <a:off x="555173" y="3081499"/>
            <a:ext cx="2542309"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Powdered CNTs</a:t>
            </a:r>
          </a:p>
        </p:txBody>
      </p:sp>
      <p:sp>
        <p:nvSpPr>
          <p:cNvPr id="22" name="TextBox 21">
            <a:extLst>
              <a:ext uri="{FF2B5EF4-FFF2-40B4-BE49-F238E27FC236}">
                <a16:creationId xmlns:a16="http://schemas.microsoft.com/office/drawing/2014/main" id="{980E684E-3ECE-2C22-0027-EC286A56B768}"/>
              </a:ext>
            </a:extLst>
          </p:cNvPr>
          <p:cNvSpPr txBox="1"/>
          <p:nvPr/>
        </p:nvSpPr>
        <p:spPr>
          <a:xfrm>
            <a:off x="8102928" y="2221020"/>
            <a:ext cx="196041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Sonicator</a:t>
            </a:r>
          </a:p>
        </p:txBody>
      </p:sp>
      <p:sp>
        <p:nvSpPr>
          <p:cNvPr id="23" name="TextBox 22">
            <a:extLst>
              <a:ext uri="{FF2B5EF4-FFF2-40B4-BE49-F238E27FC236}">
                <a16:creationId xmlns:a16="http://schemas.microsoft.com/office/drawing/2014/main" id="{09424B6B-850D-4D7B-1E8A-0D8693E9B226}"/>
              </a:ext>
            </a:extLst>
          </p:cNvPr>
          <p:cNvSpPr txBox="1"/>
          <p:nvPr/>
        </p:nvSpPr>
        <p:spPr>
          <a:xfrm>
            <a:off x="8697626" y="4904576"/>
            <a:ext cx="1960418"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Vacuum Aided Filtration</a:t>
            </a:r>
          </a:p>
        </p:txBody>
      </p:sp>
      <p:sp>
        <p:nvSpPr>
          <p:cNvPr id="24" name="TextBox 23">
            <a:extLst>
              <a:ext uri="{FF2B5EF4-FFF2-40B4-BE49-F238E27FC236}">
                <a16:creationId xmlns:a16="http://schemas.microsoft.com/office/drawing/2014/main" id="{91684E70-0AF5-B9DE-9C37-51F1DC51E754}"/>
              </a:ext>
            </a:extLst>
          </p:cNvPr>
          <p:cNvSpPr txBox="1"/>
          <p:nvPr/>
        </p:nvSpPr>
        <p:spPr>
          <a:xfrm>
            <a:off x="3150770" y="4152961"/>
            <a:ext cx="2265871"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Final Bucky Paper </a:t>
            </a:r>
          </a:p>
        </p:txBody>
      </p:sp>
      <p:sp>
        <p:nvSpPr>
          <p:cNvPr id="2" name="Text Placeholder 3">
            <a:extLst>
              <a:ext uri="{FF2B5EF4-FFF2-40B4-BE49-F238E27FC236}">
                <a16:creationId xmlns:a16="http://schemas.microsoft.com/office/drawing/2014/main" id="{BFF02B00-50FB-2D47-4003-CFC4C6A66163}"/>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5639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E979B7-5B94-707C-0FBA-42E91D7730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055E2B-D916-97F2-CCC6-AC1B3CC4FA7A}"/>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90FE6C8D-BD2E-930E-1E6E-E55A39E8E552}"/>
              </a:ext>
            </a:extLst>
          </p:cNvPr>
          <p:cNvSpPr>
            <a:spLocks noGrp="1"/>
          </p:cNvSpPr>
          <p:nvPr>
            <p:ph type="title"/>
          </p:nvPr>
        </p:nvSpPr>
        <p:spPr/>
        <p:txBody>
          <a:bodyPr/>
          <a:lstStyle/>
          <a:p>
            <a:r>
              <a:rPr lang="en-US"/>
              <a:t>Bucky Paper Production</a:t>
            </a:r>
          </a:p>
        </p:txBody>
      </p:sp>
      <p:pic>
        <p:nvPicPr>
          <p:cNvPr id="7" name="Picture 6" descr="A person in gloves pouring liquid into a glass&#10;&#10;Description automatically generated">
            <a:extLst>
              <a:ext uri="{FF2B5EF4-FFF2-40B4-BE49-F238E27FC236}">
                <a16:creationId xmlns:a16="http://schemas.microsoft.com/office/drawing/2014/main" id="{1B1282FE-C6C5-D368-FFF7-7ADAC0CDEFD2}"/>
              </a:ext>
            </a:extLst>
          </p:cNvPr>
          <p:cNvPicPr>
            <a:picLocks noChangeAspect="1"/>
          </p:cNvPicPr>
          <p:nvPr/>
        </p:nvPicPr>
        <p:blipFill rotWithShape="1">
          <a:blip r:embed="rId2"/>
          <a:srcRect l="1532" r="29655"/>
          <a:stretch/>
        </p:blipFill>
        <p:spPr>
          <a:xfrm rot="5400000">
            <a:off x="4179150" y="1874519"/>
            <a:ext cx="2842050" cy="3108960"/>
          </a:xfrm>
          <a:prstGeom prst="rect">
            <a:avLst/>
          </a:prstGeom>
        </p:spPr>
      </p:pic>
      <p:pic>
        <p:nvPicPr>
          <p:cNvPr id="9" name="Picture 8" descr="A cup with a black liquid inside&#10;&#10;Description automatically generated">
            <a:extLst>
              <a:ext uri="{FF2B5EF4-FFF2-40B4-BE49-F238E27FC236}">
                <a16:creationId xmlns:a16="http://schemas.microsoft.com/office/drawing/2014/main" id="{D3383B5E-D48B-F7CF-535E-08CF9EAEFECB}"/>
              </a:ext>
            </a:extLst>
          </p:cNvPr>
          <p:cNvPicPr>
            <a:picLocks noChangeAspect="1"/>
          </p:cNvPicPr>
          <p:nvPr/>
        </p:nvPicPr>
        <p:blipFill rotWithShape="1">
          <a:blip r:embed="rId3"/>
          <a:srcRect l="18851" t="11198" r="28429" b="18916"/>
          <a:stretch/>
        </p:blipFill>
        <p:spPr>
          <a:xfrm rot="5400000">
            <a:off x="7549451" y="1876145"/>
            <a:ext cx="2842049" cy="3105709"/>
          </a:xfrm>
          <a:prstGeom prst="rect">
            <a:avLst/>
          </a:prstGeom>
        </p:spPr>
      </p:pic>
      <p:pic>
        <p:nvPicPr>
          <p:cNvPr id="13" name="Picture 12" descr="A container with cups inside of it&#10;&#10;Description automatically generated with medium confidence">
            <a:extLst>
              <a:ext uri="{FF2B5EF4-FFF2-40B4-BE49-F238E27FC236}">
                <a16:creationId xmlns:a16="http://schemas.microsoft.com/office/drawing/2014/main" id="{62A2555F-806B-1709-4493-505C984B6080}"/>
              </a:ext>
            </a:extLst>
          </p:cNvPr>
          <p:cNvPicPr>
            <a:picLocks noChangeAspect="1"/>
          </p:cNvPicPr>
          <p:nvPr/>
        </p:nvPicPr>
        <p:blipFill rotWithShape="1">
          <a:blip r:embed="rId4"/>
          <a:srcRect l="23846" r="19276"/>
          <a:stretch/>
        </p:blipFill>
        <p:spPr>
          <a:xfrm rot="5400000">
            <a:off x="635269" y="1659494"/>
            <a:ext cx="2842049" cy="3539011"/>
          </a:xfrm>
          <a:prstGeom prst="rect">
            <a:avLst/>
          </a:prstGeom>
        </p:spPr>
      </p:pic>
      <p:sp>
        <p:nvSpPr>
          <p:cNvPr id="2" name="TextBox 1">
            <a:extLst>
              <a:ext uri="{FF2B5EF4-FFF2-40B4-BE49-F238E27FC236}">
                <a16:creationId xmlns:a16="http://schemas.microsoft.com/office/drawing/2014/main" id="{DB83F43F-7351-A472-F85B-01565AF43D39}"/>
              </a:ext>
            </a:extLst>
          </p:cNvPr>
          <p:cNvSpPr txBox="1"/>
          <p:nvPr/>
        </p:nvSpPr>
        <p:spPr>
          <a:xfrm>
            <a:off x="393748" y="4925168"/>
            <a:ext cx="33250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Sonication</a:t>
            </a:r>
          </a:p>
        </p:txBody>
      </p:sp>
      <p:sp>
        <p:nvSpPr>
          <p:cNvPr id="6" name="TextBox 5">
            <a:extLst>
              <a:ext uri="{FF2B5EF4-FFF2-40B4-BE49-F238E27FC236}">
                <a16:creationId xmlns:a16="http://schemas.microsoft.com/office/drawing/2014/main" id="{F5698E34-ECC2-9EC5-F8FC-B4DEEE404F84}"/>
              </a:ext>
            </a:extLst>
          </p:cNvPr>
          <p:cNvSpPr txBox="1"/>
          <p:nvPr/>
        </p:nvSpPr>
        <p:spPr>
          <a:xfrm>
            <a:off x="4056711" y="4925168"/>
            <a:ext cx="30869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Vacuum Filtration</a:t>
            </a:r>
          </a:p>
        </p:txBody>
      </p:sp>
      <p:sp>
        <p:nvSpPr>
          <p:cNvPr id="8" name="TextBox 7">
            <a:extLst>
              <a:ext uri="{FF2B5EF4-FFF2-40B4-BE49-F238E27FC236}">
                <a16:creationId xmlns:a16="http://schemas.microsoft.com/office/drawing/2014/main" id="{8002384F-97D5-9A7C-662D-E65003315136}"/>
              </a:ext>
            </a:extLst>
          </p:cNvPr>
          <p:cNvSpPr txBox="1"/>
          <p:nvPr/>
        </p:nvSpPr>
        <p:spPr>
          <a:xfrm>
            <a:off x="7422431" y="4925168"/>
            <a:ext cx="3096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Drying CNT film </a:t>
            </a:r>
          </a:p>
        </p:txBody>
      </p:sp>
      <p:sp>
        <p:nvSpPr>
          <p:cNvPr id="10" name="Text Placeholder 3">
            <a:extLst>
              <a:ext uri="{FF2B5EF4-FFF2-40B4-BE49-F238E27FC236}">
                <a16:creationId xmlns:a16="http://schemas.microsoft.com/office/drawing/2014/main" id="{629BA3D1-0DEC-E3A8-75AD-E76D2B67ED2A}"/>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2698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213FE88-E6BB-AD0A-F454-D34F7895DC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8EE8-E9D7-331B-C867-C8DE5BD9318F}"/>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FF43E349-0640-1AEA-82DB-C63B252111FA}"/>
              </a:ext>
            </a:extLst>
          </p:cNvPr>
          <p:cNvSpPr>
            <a:spLocks noGrp="1"/>
          </p:cNvSpPr>
          <p:nvPr>
            <p:ph type="title"/>
          </p:nvPr>
        </p:nvSpPr>
        <p:spPr/>
        <p:txBody>
          <a:bodyPr/>
          <a:lstStyle/>
          <a:p>
            <a:r>
              <a:rPr lang="en-US"/>
              <a:t>First Bucky Paper Production</a:t>
            </a:r>
          </a:p>
        </p:txBody>
      </p:sp>
      <p:pic>
        <p:nvPicPr>
          <p:cNvPr id="9" name="Picture 8" descr="A white plastic bottle with a black cap&#10;&#10;Description automatically generated">
            <a:extLst>
              <a:ext uri="{FF2B5EF4-FFF2-40B4-BE49-F238E27FC236}">
                <a16:creationId xmlns:a16="http://schemas.microsoft.com/office/drawing/2014/main" id="{72FFBD94-B1F7-788F-0F06-712930FF15B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535" r="16810" b="1563"/>
          <a:stretch/>
        </p:blipFill>
        <p:spPr>
          <a:xfrm>
            <a:off x="1104473" y="2037194"/>
            <a:ext cx="1131923" cy="1723352"/>
          </a:xfrm>
          <a:prstGeom prst="rect">
            <a:avLst/>
          </a:prstGeom>
        </p:spPr>
      </p:pic>
      <p:pic>
        <p:nvPicPr>
          <p:cNvPr id="10" name="Picture 9" descr="A pile of black powder&#10;&#10;Description automatically generated">
            <a:extLst>
              <a:ext uri="{FF2B5EF4-FFF2-40B4-BE49-F238E27FC236}">
                <a16:creationId xmlns:a16="http://schemas.microsoft.com/office/drawing/2014/main" id="{6BFFFF45-C76A-B7C2-3AC3-B21198947587}"/>
              </a:ext>
            </a:extLst>
          </p:cNvPr>
          <p:cNvPicPr>
            <a:picLocks noChangeAspect="1"/>
          </p:cNvPicPr>
          <p:nvPr/>
        </p:nvPicPr>
        <p:blipFill>
          <a:blip r:embed="rId5"/>
          <a:stretch>
            <a:fillRect/>
          </a:stretch>
        </p:blipFill>
        <p:spPr>
          <a:xfrm>
            <a:off x="1433402" y="4701503"/>
            <a:ext cx="1586329" cy="735480"/>
          </a:xfrm>
          <a:prstGeom prst="rect">
            <a:avLst/>
          </a:prstGeom>
        </p:spPr>
      </p:pic>
      <p:pic>
        <p:nvPicPr>
          <p:cNvPr id="11" name="Picture 10" descr="A brown bottle with a red cap&#10;&#10;Description automatically generated">
            <a:extLst>
              <a:ext uri="{FF2B5EF4-FFF2-40B4-BE49-F238E27FC236}">
                <a16:creationId xmlns:a16="http://schemas.microsoft.com/office/drawing/2014/main" id="{00982B83-744C-6C50-BA2D-5736EEA7302C}"/>
              </a:ext>
            </a:extLst>
          </p:cNvPr>
          <p:cNvPicPr>
            <a:picLocks noChangeAspect="1"/>
          </p:cNvPicPr>
          <p:nvPr/>
        </p:nvPicPr>
        <p:blipFill>
          <a:blip r:embed="rId6"/>
          <a:stretch>
            <a:fillRect/>
          </a:stretch>
        </p:blipFill>
        <p:spPr>
          <a:xfrm>
            <a:off x="679949" y="4156711"/>
            <a:ext cx="582981" cy="1280272"/>
          </a:xfrm>
          <a:prstGeom prst="rect">
            <a:avLst/>
          </a:prstGeom>
        </p:spPr>
      </p:pic>
      <p:sp>
        <p:nvSpPr>
          <p:cNvPr id="20" name="Text Placeholder 3">
            <a:extLst>
              <a:ext uri="{FF2B5EF4-FFF2-40B4-BE49-F238E27FC236}">
                <a16:creationId xmlns:a16="http://schemas.microsoft.com/office/drawing/2014/main" id="{DA8D2FB2-73D9-709B-AF71-577CDDC9B90F}"/>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
        <p:nvSpPr>
          <p:cNvPr id="7" name="Rounded Rectangle 22">
            <a:extLst>
              <a:ext uri="{FF2B5EF4-FFF2-40B4-BE49-F238E27FC236}">
                <a16:creationId xmlns:a16="http://schemas.microsoft.com/office/drawing/2014/main" id="{7F718754-097E-FDF9-3B3F-3589771709BA}"/>
              </a:ext>
            </a:extLst>
          </p:cNvPr>
          <p:cNvSpPr/>
          <p:nvPr/>
        </p:nvSpPr>
        <p:spPr>
          <a:xfrm>
            <a:off x="3310649" y="1705648"/>
            <a:ext cx="2995127" cy="81858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Arial" panose="020B0604020202020204" pitchFamily="34" charset="0"/>
              </a:rPr>
              <a:t>Materials</a:t>
            </a:r>
          </a:p>
        </p:txBody>
      </p:sp>
      <p:sp>
        <p:nvSpPr>
          <p:cNvPr id="8" name="Rounded Rectangle 22">
            <a:extLst>
              <a:ext uri="{FF2B5EF4-FFF2-40B4-BE49-F238E27FC236}">
                <a16:creationId xmlns:a16="http://schemas.microsoft.com/office/drawing/2014/main" id="{296A61A7-DD64-C634-1269-8397587E8CA2}"/>
              </a:ext>
            </a:extLst>
          </p:cNvPr>
          <p:cNvSpPr/>
          <p:nvPr/>
        </p:nvSpPr>
        <p:spPr>
          <a:xfrm>
            <a:off x="6881581" y="1705648"/>
            <a:ext cx="3120899" cy="81858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Arial" panose="020B0604020202020204" pitchFamily="34" charset="0"/>
              </a:rPr>
              <a:t>Process Specifications</a:t>
            </a:r>
          </a:p>
        </p:txBody>
      </p:sp>
      <p:sp>
        <p:nvSpPr>
          <p:cNvPr id="12" name="Rectangle: Rounded Corners 11">
            <a:extLst>
              <a:ext uri="{FF2B5EF4-FFF2-40B4-BE49-F238E27FC236}">
                <a16:creationId xmlns:a16="http://schemas.microsoft.com/office/drawing/2014/main" id="{121AA0E5-2EC3-2412-3935-CE6583F21489}"/>
              </a:ext>
            </a:extLst>
          </p:cNvPr>
          <p:cNvSpPr/>
          <p:nvPr/>
        </p:nvSpPr>
        <p:spPr>
          <a:xfrm>
            <a:off x="3499593" y="2626596"/>
            <a:ext cx="2617237" cy="113395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200 grams Isopropyl Alcohol</a:t>
            </a:r>
          </a:p>
        </p:txBody>
      </p:sp>
      <p:sp>
        <p:nvSpPr>
          <p:cNvPr id="14" name="Rectangle: Rounded Corners 13">
            <a:extLst>
              <a:ext uri="{FF2B5EF4-FFF2-40B4-BE49-F238E27FC236}">
                <a16:creationId xmlns:a16="http://schemas.microsoft.com/office/drawing/2014/main" id="{F93D529C-5A21-BC4D-0BAE-62AE708FCDCA}"/>
              </a:ext>
            </a:extLst>
          </p:cNvPr>
          <p:cNvSpPr/>
          <p:nvPr/>
        </p:nvSpPr>
        <p:spPr>
          <a:xfrm>
            <a:off x="3499593" y="3864240"/>
            <a:ext cx="2617237" cy="113395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0.125 grams of MWCNTs</a:t>
            </a:r>
          </a:p>
        </p:txBody>
      </p:sp>
      <p:sp>
        <p:nvSpPr>
          <p:cNvPr id="2" name="Rectangle: Rounded Corners 13">
            <a:extLst>
              <a:ext uri="{FF2B5EF4-FFF2-40B4-BE49-F238E27FC236}">
                <a16:creationId xmlns:a16="http://schemas.microsoft.com/office/drawing/2014/main" id="{A34AC7BA-6AEC-96DB-850E-93E2CBFA9195}"/>
              </a:ext>
            </a:extLst>
          </p:cNvPr>
          <p:cNvSpPr/>
          <p:nvPr/>
        </p:nvSpPr>
        <p:spPr>
          <a:xfrm>
            <a:off x="7133410" y="3862906"/>
            <a:ext cx="2617237" cy="113395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Vacuum filtered twice</a:t>
            </a:r>
          </a:p>
        </p:txBody>
      </p:sp>
      <p:sp>
        <p:nvSpPr>
          <p:cNvPr id="21" name="Rectangle: Rounded Corners 13">
            <a:extLst>
              <a:ext uri="{FF2B5EF4-FFF2-40B4-BE49-F238E27FC236}">
                <a16:creationId xmlns:a16="http://schemas.microsoft.com/office/drawing/2014/main" id="{235F193B-66CD-CAD3-8C92-E0433D5BC88E}"/>
              </a:ext>
            </a:extLst>
          </p:cNvPr>
          <p:cNvSpPr/>
          <p:nvPr/>
        </p:nvSpPr>
        <p:spPr>
          <a:xfrm>
            <a:off x="7133409" y="5099215"/>
            <a:ext cx="2617237" cy="113395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Dried compressed in metal plates and Teflon paper</a:t>
            </a:r>
          </a:p>
        </p:txBody>
      </p:sp>
      <p:sp>
        <p:nvSpPr>
          <p:cNvPr id="22" name="Rectangle: Rounded Corners 13">
            <a:extLst>
              <a:ext uri="{FF2B5EF4-FFF2-40B4-BE49-F238E27FC236}">
                <a16:creationId xmlns:a16="http://schemas.microsoft.com/office/drawing/2014/main" id="{8483A18C-98C1-B2F5-17D2-1AD4B947FABE}"/>
              </a:ext>
            </a:extLst>
          </p:cNvPr>
          <p:cNvSpPr/>
          <p:nvPr/>
        </p:nvSpPr>
        <p:spPr>
          <a:xfrm>
            <a:off x="7133408" y="2626596"/>
            <a:ext cx="2617237" cy="113395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Sonicated for 3 hours and 15 minutes</a:t>
            </a:r>
          </a:p>
        </p:txBody>
      </p:sp>
    </p:spTree>
    <p:extLst>
      <p:ext uri="{BB962C8B-B14F-4D97-AF65-F5344CB8AC3E}">
        <p14:creationId xmlns:p14="http://schemas.microsoft.com/office/powerpoint/2010/main" val="31369051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213FE88-E6BB-AD0A-F454-D34F7895DC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8EE8-E9D7-331B-C867-C8DE5BD9318F}"/>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FF43E349-0640-1AEA-82DB-C63B252111FA}"/>
              </a:ext>
            </a:extLst>
          </p:cNvPr>
          <p:cNvSpPr>
            <a:spLocks noGrp="1"/>
          </p:cNvSpPr>
          <p:nvPr>
            <p:ph type="title"/>
          </p:nvPr>
        </p:nvSpPr>
        <p:spPr/>
        <p:txBody>
          <a:bodyPr/>
          <a:lstStyle/>
          <a:p>
            <a:r>
              <a:rPr lang="en-US"/>
              <a:t>Second Bucky Paper Production</a:t>
            </a:r>
          </a:p>
        </p:txBody>
      </p:sp>
      <p:pic>
        <p:nvPicPr>
          <p:cNvPr id="9" name="Picture 8" descr="A white plastic bottle with a black cap&#10;&#10;Description automatically generated">
            <a:extLst>
              <a:ext uri="{FF2B5EF4-FFF2-40B4-BE49-F238E27FC236}">
                <a16:creationId xmlns:a16="http://schemas.microsoft.com/office/drawing/2014/main" id="{72FFBD94-B1F7-788F-0F06-712930FF15B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8535" r="16810" b="1563"/>
          <a:stretch/>
        </p:blipFill>
        <p:spPr>
          <a:xfrm>
            <a:off x="1104473" y="2037194"/>
            <a:ext cx="1131923" cy="1723352"/>
          </a:xfrm>
          <a:prstGeom prst="rect">
            <a:avLst/>
          </a:prstGeom>
        </p:spPr>
      </p:pic>
      <p:pic>
        <p:nvPicPr>
          <p:cNvPr id="10" name="Picture 9" descr="A pile of black powder&#10;&#10;Description automatically generated">
            <a:extLst>
              <a:ext uri="{FF2B5EF4-FFF2-40B4-BE49-F238E27FC236}">
                <a16:creationId xmlns:a16="http://schemas.microsoft.com/office/drawing/2014/main" id="{6BFFFF45-C76A-B7C2-3AC3-B21198947587}"/>
              </a:ext>
            </a:extLst>
          </p:cNvPr>
          <p:cNvPicPr>
            <a:picLocks noChangeAspect="1"/>
          </p:cNvPicPr>
          <p:nvPr/>
        </p:nvPicPr>
        <p:blipFill>
          <a:blip r:embed="rId5"/>
          <a:stretch>
            <a:fillRect/>
          </a:stretch>
        </p:blipFill>
        <p:spPr>
          <a:xfrm>
            <a:off x="1433402" y="4701503"/>
            <a:ext cx="1586329" cy="735480"/>
          </a:xfrm>
          <a:prstGeom prst="rect">
            <a:avLst/>
          </a:prstGeom>
        </p:spPr>
      </p:pic>
      <p:pic>
        <p:nvPicPr>
          <p:cNvPr id="11" name="Picture 10" descr="A brown bottle with a red cap&#10;&#10;Description automatically generated">
            <a:extLst>
              <a:ext uri="{FF2B5EF4-FFF2-40B4-BE49-F238E27FC236}">
                <a16:creationId xmlns:a16="http://schemas.microsoft.com/office/drawing/2014/main" id="{00982B83-744C-6C50-BA2D-5736EEA7302C}"/>
              </a:ext>
            </a:extLst>
          </p:cNvPr>
          <p:cNvPicPr>
            <a:picLocks noChangeAspect="1"/>
          </p:cNvPicPr>
          <p:nvPr/>
        </p:nvPicPr>
        <p:blipFill>
          <a:blip r:embed="rId6"/>
          <a:stretch>
            <a:fillRect/>
          </a:stretch>
        </p:blipFill>
        <p:spPr>
          <a:xfrm>
            <a:off x="679949" y="4156711"/>
            <a:ext cx="582981" cy="1280272"/>
          </a:xfrm>
          <a:prstGeom prst="rect">
            <a:avLst/>
          </a:prstGeom>
        </p:spPr>
      </p:pic>
      <p:sp>
        <p:nvSpPr>
          <p:cNvPr id="20" name="Text Placeholder 3">
            <a:extLst>
              <a:ext uri="{FF2B5EF4-FFF2-40B4-BE49-F238E27FC236}">
                <a16:creationId xmlns:a16="http://schemas.microsoft.com/office/drawing/2014/main" id="{DA8D2FB2-73D9-709B-AF71-577CDDC9B90F}"/>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
        <p:nvSpPr>
          <p:cNvPr id="7" name="Rounded Rectangle 22">
            <a:extLst>
              <a:ext uri="{FF2B5EF4-FFF2-40B4-BE49-F238E27FC236}">
                <a16:creationId xmlns:a16="http://schemas.microsoft.com/office/drawing/2014/main" id="{7F718754-097E-FDF9-3B3F-3589771709BA}"/>
              </a:ext>
            </a:extLst>
          </p:cNvPr>
          <p:cNvSpPr/>
          <p:nvPr/>
        </p:nvSpPr>
        <p:spPr>
          <a:xfrm>
            <a:off x="3310649" y="1705648"/>
            <a:ext cx="2995127" cy="81858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Arial" panose="020B0604020202020204" pitchFamily="34" charset="0"/>
              </a:rPr>
              <a:t>Materials</a:t>
            </a:r>
          </a:p>
        </p:txBody>
      </p:sp>
      <p:sp>
        <p:nvSpPr>
          <p:cNvPr id="8" name="Rounded Rectangle 22">
            <a:extLst>
              <a:ext uri="{FF2B5EF4-FFF2-40B4-BE49-F238E27FC236}">
                <a16:creationId xmlns:a16="http://schemas.microsoft.com/office/drawing/2014/main" id="{296A61A7-DD64-C634-1269-8397587E8CA2}"/>
              </a:ext>
            </a:extLst>
          </p:cNvPr>
          <p:cNvSpPr/>
          <p:nvPr/>
        </p:nvSpPr>
        <p:spPr>
          <a:xfrm>
            <a:off x="6881581" y="1705648"/>
            <a:ext cx="3120899" cy="81858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Arial" panose="020B0604020202020204" pitchFamily="34" charset="0"/>
              </a:rPr>
              <a:t>Process Specifications</a:t>
            </a:r>
          </a:p>
        </p:txBody>
      </p:sp>
      <p:sp>
        <p:nvSpPr>
          <p:cNvPr id="12" name="Rectangle: Rounded Corners 11">
            <a:extLst>
              <a:ext uri="{FF2B5EF4-FFF2-40B4-BE49-F238E27FC236}">
                <a16:creationId xmlns:a16="http://schemas.microsoft.com/office/drawing/2014/main" id="{121AA0E5-2EC3-2412-3935-CE6583F21489}"/>
              </a:ext>
            </a:extLst>
          </p:cNvPr>
          <p:cNvSpPr/>
          <p:nvPr/>
        </p:nvSpPr>
        <p:spPr>
          <a:xfrm>
            <a:off x="3499593" y="2626596"/>
            <a:ext cx="2617237" cy="113395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200 grams Isopropyl Alcohol</a:t>
            </a:r>
          </a:p>
        </p:txBody>
      </p:sp>
      <p:sp>
        <p:nvSpPr>
          <p:cNvPr id="14" name="Rectangle: Rounded Corners 13">
            <a:extLst>
              <a:ext uri="{FF2B5EF4-FFF2-40B4-BE49-F238E27FC236}">
                <a16:creationId xmlns:a16="http://schemas.microsoft.com/office/drawing/2014/main" id="{F93D529C-5A21-BC4D-0BAE-62AE708FCDCA}"/>
              </a:ext>
            </a:extLst>
          </p:cNvPr>
          <p:cNvSpPr/>
          <p:nvPr/>
        </p:nvSpPr>
        <p:spPr>
          <a:xfrm>
            <a:off x="3499593" y="3864240"/>
            <a:ext cx="2617237" cy="113395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0.250 grams of MWCNTs</a:t>
            </a:r>
          </a:p>
        </p:txBody>
      </p:sp>
      <p:sp>
        <p:nvSpPr>
          <p:cNvPr id="15" name="Rectangle: Rounded Corners 14">
            <a:extLst>
              <a:ext uri="{FF2B5EF4-FFF2-40B4-BE49-F238E27FC236}">
                <a16:creationId xmlns:a16="http://schemas.microsoft.com/office/drawing/2014/main" id="{741D4C37-43F2-A445-4BDA-3F7E2C6C3D47}"/>
              </a:ext>
            </a:extLst>
          </p:cNvPr>
          <p:cNvSpPr/>
          <p:nvPr/>
        </p:nvSpPr>
        <p:spPr>
          <a:xfrm>
            <a:off x="7133411" y="2626596"/>
            <a:ext cx="2617236" cy="113395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a:cs typeface="Arial" panose="020B0604020202020204" pitchFamily="34" charset="0"/>
              </a:rPr>
              <a:t>Sonicated for 6 hours and magnetically mixed overnight </a:t>
            </a:r>
          </a:p>
          <a:p>
            <a:pPr algn="ctr"/>
            <a:endParaRPr lang="en-US" sz="2400">
              <a:latin typeface="Arial" panose="020B0604020202020204" pitchFamily="34" charset="0"/>
              <a:cs typeface="Arial" panose="020B0604020202020204" pitchFamily="34" charset="0"/>
            </a:endParaRPr>
          </a:p>
        </p:txBody>
      </p:sp>
      <p:sp>
        <p:nvSpPr>
          <p:cNvPr id="2" name="Rectangle: Rounded Corners 13">
            <a:extLst>
              <a:ext uri="{FF2B5EF4-FFF2-40B4-BE49-F238E27FC236}">
                <a16:creationId xmlns:a16="http://schemas.microsoft.com/office/drawing/2014/main" id="{A34AC7BA-6AEC-96DB-850E-93E2CBFA9195}"/>
              </a:ext>
            </a:extLst>
          </p:cNvPr>
          <p:cNvSpPr/>
          <p:nvPr/>
        </p:nvSpPr>
        <p:spPr>
          <a:xfrm>
            <a:off x="7133410" y="3862906"/>
            <a:ext cx="2617237" cy="113395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Vacuum filtered twice</a:t>
            </a:r>
          </a:p>
        </p:txBody>
      </p:sp>
      <p:sp>
        <p:nvSpPr>
          <p:cNvPr id="21" name="Rectangle: Rounded Corners 13">
            <a:extLst>
              <a:ext uri="{FF2B5EF4-FFF2-40B4-BE49-F238E27FC236}">
                <a16:creationId xmlns:a16="http://schemas.microsoft.com/office/drawing/2014/main" id="{235F193B-66CD-CAD3-8C92-E0433D5BC88E}"/>
              </a:ext>
            </a:extLst>
          </p:cNvPr>
          <p:cNvSpPr/>
          <p:nvPr/>
        </p:nvSpPr>
        <p:spPr>
          <a:xfrm>
            <a:off x="7133409" y="5099215"/>
            <a:ext cx="2617237" cy="113395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cs typeface="Arial" panose="020B0604020202020204" pitchFamily="34" charset="0"/>
              </a:rPr>
              <a:t>Dried compressed in metal plates and Teflon paper</a:t>
            </a:r>
          </a:p>
        </p:txBody>
      </p:sp>
    </p:spTree>
    <p:extLst>
      <p:ext uri="{BB962C8B-B14F-4D97-AF65-F5344CB8AC3E}">
        <p14:creationId xmlns:p14="http://schemas.microsoft.com/office/powerpoint/2010/main" val="38529492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9C128D-65BE-ABED-4288-24415335A0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8A9D77-19F2-DFE0-7EAC-142701A6C79B}"/>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5FCB7DBD-7E72-8B0F-1808-E09B5BBEBA2D}"/>
              </a:ext>
            </a:extLst>
          </p:cNvPr>
          <p:cNvSpPr>
            <a:spLocks noGrp="1"/>
          </p:cNvSpPr>
          <p:nvPr>
            <p:ph type="title"/>
          </p:nvPr>
        </p:nvSpPr>
        <p:spPr/>
        <p:txBody>
          <a:bodyPr/>
          <a:lstStyle/>
          <a:p>
            <a:r>
              <a:rPr lang="en-US"/>
              <a:t>Results</a:t>
            </a:r>
          </a:p>
        </p:txBody>
      </p:sp>
      <p:pic>
        <p:nvPicPr>
          <p:cNvPr id="7" name="Picture 6">
            <a:extLst>
              <a:ext uri="{FF2B5EF4-FFF2-40B4-BE49-F238E27FC236}">
                <a16:creationId xmlns:a16="http://schemas.microsoft.com/office/drawing/2014/main" id="{2C724346-0037-40CD-301E-5EBE80E5E2A8}"/>
              </a:ext>
            </a:extLst>
          </p:cNvPr>
          <p:cNvPicPr>
            <a:picLocks noChangeAspect="1"/>
          </p:cNvPicPr>
          <p:nvPr/>
        </p:nvPicPr>
        <p:blipFill>
          <a:blip r:embed="rId3"/>
          <a:stretch>
            <a:fillRect/>
          </a:stretch>
        </p:blipFill>
        <p:spPr>
          <a:xfrm>
            <a:off x="6959185" y="892214"/>
            <a:ext cx="3344562" cy="2867873"/>
          </a:xfrm>
          <a:prstGeom prst="rect">
            <a:avLst/>
          </a:prstGeom>
        </p:spPr>
      </p:pic>
      <p:pic>
        <p:nvPicPr>
          <p:cNvPr id="9" name="Picture 8">
            <a:extLst>
              <a:ext uri="{FF2B5EF4-FFF2-40B4-BE49-F238E27FC236}">
                <a16:creationId xmlns:a16="http://schemas.microsoft.com/office/drawing/2014/main" id="{1638C31E-D55C-E462-B993-E7F0C16725AA}"/>
              </a:ext>
            </a:extLst>
          </p:cNvPr>
          <p:cNvPicPr>
            <a:picLocks noChangeAspect="1"/>
          </p:cNvPicPr>
          <p:nvPr/>
        </p:nvPicPr>
        <p:blipFill>
          <a:blip r:embed="rId4"/>
          <a:stretch>
            <a:fillRect/>
          </a:stretch>
        </p:blipFill>
        <p:spPr>
          <a:xfrm>
            <a:off x="6959185" y="3977640"/>
            <a:ext cx="3344562" cy="2400300"/>
          </a:xfrm>
          <a:prstGeom prst="rect">
            <a:avLst/>
          </a:prstGeom>
        </p:spPr>
      </p:pic>
      <p:graphicFrame>
        <p:nvGraphicFramePr>
          <p:cNvPr id="16" name="Diagram 15">
            <a:extLst>
              <a:ext uri="{FF2B5EF4-FFF2-40B4-BE49-F238E27FC236}">
                <a16:creationId xmlns:a16="http://schemas.microsoft.com/office/drawing/2014/main" id="{766EE037-58C9-567B-CDEA-9A04A503E0E0}"/>
              </a:ext>
            </a:extLst>
          </p:cNvPr>
          <p:cNvGraphicFramePr/>
          <p:nvPr>
            <p:extLst>
              <p:ext uri="{D42A27DB-BD31-4B8C-83A1-F6EECF244321}">
                <p14:modId xmlns:p14="http://schemas.microsoft.com/office/powerpoint/2010/main" val="182583510"/>
              </p:ext>
            </p:extLst>
          </p:nvPr>
        </p:nvGraphicFramePr>
        <p:xfrm>
          <a:off x="533400" y="1417477"/>
          <a:ext cx="6256638" cy="46000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a:extLst>
              <a:ext uri="{FF2B5EF4-FFF2-40B4-BE49-F238E27FC236}">
                <a16:creationId xmlns:a16="http://schemas.microsoft.com/office/drawing/2014/main" id="{C9F1DC04-A697-7D41-8124-8C811879D63D}"/>
              </a:ext>
            </a:extLst>
          </p:cNvPr>
          <p:cNvSpPr txBox="1"/>
          <p:nvPr/>
        </p:nvSpPr>
        <p:spPr>
          <a:xfrm>
            <a:off x="2793828" y="4296296"/>
            <a:ext cx="1885942" cy="984885"/>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No filtration capabilities</a:t>
            </a:r>
          </a:p>
          <a:p>
            <a:pPr algn="ctr"/>
            <a:endParaRPr lang="en-US"/>
          </a:p>
        </p:txBody>
      </p:sp>
      <p:sp>
        <p:nvSpPr>
          <p:cNvPr id="18" name="Rounded Rectangle 17">
            <a:extLst>
              <a:ext uri="{FF2B5EF4-FFF2-40B4-BE49-F238E27FC236}">
                <a16:creationId xmlns:a16="http://schemas.microsoft.com/office/drawing/2014/main" id="{D8342ACD-F736-A053-03A7-4C2F6F91D884}"/>
              </a:ext>
            </a:extLst>
          </p:cNvPr>
          <p:cNvSpPr/>
          <p:nvPr/>
        </p:nvSpPr>
        <p:spPr>
          <a:xfrm>
            <a:off x="1082352" y="1598741"/>
            <a:ext cx="5158734" cy="145481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Produced 3 sheets of CNTs all with equal thickness</a:t>
            </a:r>
          </a:p>
        </p:txBody>
      </p:sp>
      <p:sp>
        <p:nvSpPr>
          <p:cNvPr id="19" name="TextBox 18">
            <a:extLst>
              <a:ext uri="{FF2B5EF4-FFF2-40B4-BE49-F238E27FC236}">
                <a16:creationId xmlns:a16="http://schemas.microsoft.com/office/drawing/2014/main" id="{260D56B4-DDCE-2040-E6B3-0A8FE74FD5CC}"/>
              </a:ext>
            </a:extLst>
          </p:cNvPr>
          <p:cNvSpPr txBox="1"/>
          <p:nvPr/>
        </p:nvSpPr>
        <p:spPr>
          <a:xfrm>
            <a:off x="737716" y="4296296"/>
            <a:ext cx="2081495" cy="984885"/>
          </a:xfrm>
          <a:prstGeom prst="rect">
            <a:avLst/>
          </a:prstGeom>
          <a:noFill/>
        </p:spPr>
        <p:txBody>
          <a:bodyPr wrap="square" rtlCol="0" anchor="t">
            <a:spAutoFit/>
          </a:bodyPr>
          <a:lstStyle/>
          <a:p>
            <a:r>
              <a:rPr lang="en-US" sz="2000" b="0">
                <a:solidFill>
                  <a:schemeClr val="bg1"/>
                </a:solidFill>
                <a:latin typeface="Arial" panose="020B0604020202020204" pitchFamily="34" charset="0"/>
                <a:cs typeface="Arial" panose="020B0604020202020204" pitchFamily="34" charset="0"/>
              </a:rPr>
              <a:t>CNTs were hydrophobic</a:t>
            </a:r>
            <a:endParaRPr lang="en-US" sz="2000">
              <a:solidFill>
                <a:schemeClr val="bg1"/>
              </a:solidFill>
              <a:latin typeface="Arial" panose="020B0604020202020204" pitchFamily="34" charset="0"/>
              <a:cs typeface="Arial" panose="020B0604020202020204" pitchFamily="34" charset="0"/>
            </a:endParaRPr>
          </a:p>
          <a:p>
            <a:endParaRPr lang="en-US"/>
          </a:p>
        </p:txBody>
      </p:sp>
      <p:sp>
        <p:nvSpPr>
          <p:cNvPr id="2" name="TextBox 1">
            <a:extLst>
              <a:ext uri="{FF2B5EF4-FFF2-40B4-BE49-F238E27FC236}">
                <a16:creationId xmlns:a16="http://schemas.microsoft.com/office/drawing/2014/main" id="{016BD9FC-9725-0E9F-04B1-BFC909E7605A}"/>
              </a:ext>
            </a:extLst>
          </p:cNvPr>
          <p:cNvSpPr txBox="1"/>
          <p:nvPr/>
        </p:nvSpPr>
        <p:spPr>
          <a:xfrm>
            <a:off x="4875323" y="4142407"/>
            <a:ext cx="1731875" cy="1292662"/>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Due to nature of entangled CNTs</a:t>
            </a:r>
          </a:p>
          <a:p>
            <a:pPr algn="ctr"/>
            <a:endParaRPr lang="en-US">
              <a:solidFill>
                <a:schemeClr val="bg1"/>
              </a:solidFill>
              <a:latin typeface="+mj-lt"/>
            </a:endParaRPr>
          </a:p>
        </p:txBody>
      </p:sp>
      <p:sp>
        <p:nvSpPr>
          <p:cNvPr id="20" name="Text Placeholder 3">
            <a:extLst>
              <a:ext uri="{FF2B5EF4-FFF2-40B4-BE49-F238E27FC236}">
                <a16:creationId xmlns:a16="http://schemas.microsoft.com/office/drawing/2014/main" id="{5107C780-D159-A78A-24B1-C590CC2764DE}"/>
              </a:ext>
            </a:extLst>
          </p:cNvPr>
          <p:cNvSpPr txBox="1">
            <a:spLocks/>
          </p:cNvSpPr>
          <p:nvPr/>
        </p:nvSpPr>
        <p:spPr>
          <a:xfrm>
            <a:off x="10701733" y="0"/>
            <a:ext cx="1670376" cy="70117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Arial"/>
              </a:rPr>
              <a:t>Lapadre</a:t>
            </a:r>
            <a:r>
              <a:rPr lang="en-US" sz="1600">
                <a:solidFill>
                  <a:schemeClr val="bg1"/>
                </a:solidFill>
                <a:latin typeface="Arial"/>
                <a:cs typeface="Arial"/>
              </a:rPr>
              <a:t> Proctor</a:t>
            </a:r>
          </a:p>
        </p:txBody>
      </p:sp>
    </p:spTree>
    <p:extLst>
      <p:ext uri="{BB962C8B-B14F-4D97-AF65-F5344CB8AC3E}">
        <p14:creationId xmlns:p14="http://schemas.microsoft.com/office/powerpoint/2010/main" val="41895783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6069D9-0535-EFB9-6186-6C91E5442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2B3DE8-1285-B636-DC51-A893499FEC85}"/>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BCB625C6-0593-9BD6-CE5F-F08E62CDE1E7}"/>
              </a:ext>
            </a:extLst>
          </p:cNvPr>
          <p:cNvSpPr>
            <a:spLocks noGrp="1"/>
          </p:cNvSpPr>
          <p:nvPr>
            <p:ph type="title"/>
          </p:nvPr>
        </p:nvSpPr>
        <p:spPr/>
        <p:txBody>
          <a:bodyPr/>
          <a:lstStyle/>
          <a:p>
            <a:r>
              <a:rPr lang="en-US"/>
              <a:t>Response</a:t>
            </a:r>
          </a:p>
        </p:txBody>
      </p:sp>
      <p:pic>
        <p:nvPicPr>
          <p:cNvPr id="4100" name="Picture 4" descr="SEM images showing the morphologies of the vertically aligned carbon... |  Download Scientific Diagram">
            <a:extLst>
              <a:ext uri="{FF2B5EF4-FFF2-40B4-BE49-F238E27FC236}">
                <a16:creationId xmlns:a16="http://schemas.microsoft.com/office/drawing/2014/main" id="{D6E23F03-764E-BDB5-9389-B780595E5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25469" y="1291669"/>
            <a:ext cx="5943449" cy="427481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55473F-0783-C816-5008-BF8E265C9FE2}"/>
              </a:ext>
            </a:extLst>
          </p:cNvPr>
          <p:cNvGrpSpPr/>
          <p:nvPr/>
        </p:nvGrpSpPr>
        <p:grpSpPr>
          <a:xfrm>
            <a:off x="1195748" y="2276104"/>
            <a:ext cx="2861245" cy="2726820"/>
            <a:chOff x="272574" y="2276104"/>
            <a:chExt cx="2414331" cy="2305792"/>
          </a:xfrm>
        </p:grpSpPr>
        <p:sp>
          <p:nvSpPr>
            <p:cNvPr id="12" name="Rectangle: Rounded Corners 11">
              <a:extLst>
                <a:ext uri="{FF2B5EF4-FFF2-40B4-BE49-F238E27FC236}">
                  <a16:creationId xmlns:a16="http://schemas.microsoft.com/office/drawing/2014/main" id="{CE6AAAA8-0158-54B7-28B8-2AD7343BA86D}"/>
                </a:ext>
              </a:extLst>
            </p:cNvPr>
            <p:cNvSpPr/>
            <p:nvPr/>
          </p:nvSpPr>
          <p:spPr>
            <a:xfrm>
              <a:off x="272574" y="2276104"/>
              <a:ext cx="2414331" cy="230579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ox outline">
              <a:extLst>
                <a:ext uri="{FF2B5EF4-FFF2-40B4-BE49-F238E27FC236}">
                  <a16:creationId xmlns:a16="http://schemas.microsoft.com/office/drawing/2014/main" id="{59AA593E-3961-CBD2-DD88-35A72BF28F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678" y="2396749"/>
              <a:ext cx="2030124" cy="2030124"/>
            </a:xfrm>
            <a:prstGeom prst="rect">
              <a:avLst/>
            </a:prstGeom>
          </p:spPr>
        </p:pic>
      </p:grpSp>
      <p:sp>
        <p:nvSpPr>
          <p:cNvPr id="28" name="Text Placeholder 6">
            <a:extLst>
              <a:ext uri="{FF2B5EF4-FFF2-40B4-BE49-F238E27FC236}">
                <a16:creationId xmlns:a16="http://schemas.microsoft.com/office/drawing/2014/main" id="{7B718DD3-EF06-C5E2-CBC2-52A00759A321}"/>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1167519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9C128D-65BE-ABED-4288-24415335A0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8A9D77-19F2-DFE0-7EAC-142701A6C79B}"/>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5FCB7DBD-7E72-8B0F-1808-E09B5BBEBA2D}"/>
              </a:ext>
            </a:extLst>
          </p:cNvPr>
          <p:cNvSpPr>
            <a:spLocks noGrp="1"/>
          </p:cNvSpPr>
          <p:nvPr>
            <p:ph type="title"/>
          </p:nvPr>
        </p:nvSpPr>
        <p:spPr/>
        <p:txBody>
          <a:bodyPr/>
          <a:lstStyle/>
          <a:p>
            <a:r>
              <a:rPr lang="en-US"/>
              <a:t>Results</a:t>
            </a:r>
          </a:p>
        </p:txBody>
      </p:sp>
      <p:graphicFrame>
        <p:nvGraphicFramePr>
          <p:cNvPr id="16" name="Diagram 15">
            <a:extLst>
              <a:ext uri="{FF2B5EF4-FFF2-40B4-BE49-F238E27FC236}">
                <a16:creationId xmlns:a16="http://schemas.microsoft.com/office/drawing/2014/main" id="{766EE037-58C9-567B-CDEA-9A04A503E0E0}"/>
              </a:ext>
            </a:extLst>
          </p:cNvPr>
          <p:cNvGraphicFramePr/>
          <p:nvPr/>
        </p:nvGraphicFramePr>
        <p:xfrm>
          <a:off x="533400" y="1417477"/>
          <a:ext cx="6256638" cy="4600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C9F1DC04-A697-7D41-8124-8C811879D63D}"/>
              </a:ext>
            </a:extLst>
          </p:cNvPr>
          <p:cNvSpPr txBox="1"/>
          <p:nvPr/>
        </p:nvSpPr>
        <p:spPr>
          <a:xfrm>
            <a:off x="2731538" y="3804443"/>
            <a:ext cx="1885942" cy="1600438"/>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Also hydrophobic so no filtration capabilities</a:t>
            </a:r>
          </a:p>
          <a:p>
            <a:pPr algn="ctr"/>
            <a:endParaRPr lang="en-US"/>
          </a:p>
        </p:txBody>
      </p:sp>
      <p:sp>
        <p:nvSpPr>
          <p:cNvPr id="18" name="Rounded Rectangle 17">
            <a:extLst>
              <a:ext uri="{FF2B5EF4-FFF2-40B4-BE49-F238E27FC236}">
                <a16:creationId xmlns:a16="http://schemas.microsoft.com/office/drawing/2014/main" id="{D8342ACD-F736-A053-03A7-4C2F6F91D884}"/>
              </a:ext>
            </a:extLst>
          </p:cNvPr>
          <p:cNvSpPr/>
          <p:nvPr/>
        </p:nvSpPr>
        <p:spPr>
          <a:xfrm>
            <a:off x="1082352" y="1598741"/>
            <a:ext cx="5158734" cy="145481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Used a pipette to drip water onto single film</a:t>
            </a:r>
          </a:p>
        </p:txBody>
      </p:sp>
      <p:sp>
        <p:nvSpPr>
          <p:cNvPr id="19" name="TextBox 18">
            <a:extLst>
              <a:ext uri="{FF2B5EF4-FFF2-40B4-BE49-F238E27FC236}">
                <a16:creationId xmlns:a16="http://schemas.microsoft.com/office/drawing/2014/main" id="{260D56B4-DDCE-2040-E6B3-0A8FE74FD5CC}"/>
              </a:ext>
            </a:extLst>
          </p:cNvPr>
          <p:cNvSpPr txBox="1"/>
          <p:nvPr/>
        </p:nvSpPr>
        <p:spPr>
          <a:xfrm>
            <a:off x="614556" y="3966597"/>
            <a:ext cx="2081495" cy="1292662"/>
          </a:xfrm>
          <a:prstGeom prst="rect">
            <a:avLst/>
          </a:prstGeom>
          <a:noFill/>
        </p:spPr>
        <p:txBody>
          <a:bodyPr wrap="square" rtlCol="0" anchor="t">
            <a:spAutoFit/>
          </a:bodyPr>
          <a:lstStyle/>
          <a:p>
            <a:r>
              <a:rPr lang="en-US" sz="2000" b="0">
                <a:solidFill>
                  <a:schemeClr val="bg1"/>
                </a:solidFill>
                <a:latin typeface="Arial" panose="020B0604020202020204" pitchFamily="34" charset="0"/>
                <a:cs typeface="Arial" panose="020B0604020202020204" pitchFamily="34" charset="0"/>
              </a:rPr>
              <a:t>Sheet too thin for desired flowrate</a:t>
            </a:r>
            <a:endParaRPr lang="en-US" sz="2000">
              <a:solidFill>
                <a:schemeClr val="bg1"/>
              </a:solidFill>
              <a:latin typeface="Arial" panose="020B0604020202020204" pitchFamily="34" charset="0"/>
              <a:cs typeface="Arial" panose="020B0604020202020204" pitchFamily="34" charset="0"/>
            </a:endParaRPr>
          </a:p>
          <a:p>
            <a:endParaRPr lang="en-US"/>
          </a:p>
        </p:txBody>
      </p:sp>
      <p:sp>
        <p:nvSpPr>
          <p:cNvPr id="2" name="TextBox 1">
            <a:extLst>
              <a:ext uri="{FF2B5EF4-FFF2-40B4-BE49-F238E27FC236}">
                <a16:creationId xmlns:a16="http://schemas.microsoft.com/office/drawing/2014/main" id="{016BD9FC-9725-0E9F-04B1-BFC909E7605A}"/>
              </a:ext>
            </a:extLst>
          </p:cNvPr>
          <p:cNvSpPr txBox="1"/>
          <p:nvPr/>
        </p:nvSpPr>
        <p:spPr>
          <a:xfrm>
            <a:off x="4884933" y="3966597"/>
            <a:ext cx="1731875" cy="1292662"/>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Due to bonds between the carbon atoms</a:t>
            </a:r>
          </a:p>
          <a:p>
            <a:pPr algn="ctr"/>
            <a:endParaRPr lang="en-US">
              <a:solidFill>
                <a:schemeClr val="bg1"/>
              </a:solidFill>
              <a:latin typeface="+mj-lt"/>
            </a:endParaRPr>
          </a:p>
        </p:txBody>
      </p:sp>
      <p:sp>
        <p:nvSpPr>
          <p:cNvPr id="20" name="Text Placeholder 3">
            <a:extLst>
              <a:ext uri="{FF2B5EF4-FFF2-40B4-BE49-F238E27FC236}">
                <a16:creationId xmlns:a16="http://schemas.microsoft.com/office/drawing/2014/main" id="{5107C780-D159-A78A-24B1-C590CC2764DE}"/>
              </a:ext>
            </a:extLst>
          </p:cNvPr>
          <p:cNvSpPr txBox="1">
            <a:spLocks/>
          </p:cNvSpPr>
          <p:nvPr/>
        </p:nvSpPr>
        <p:spPr>
          <a:xfrm>
            <a:off x="10701733" y="0"/>
            <a:ext cx="1670376" cy="70117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Arial"/>
              </a:rPr>
              <a:t>Lapadre</a:t>
            </a:r>
            <a:r>
              <a:rPr lang="en-US" sz="1600">
                <a:solidFill>
                  <a:schemeClr val="bg1"/>
                </a:solidFill>
                <a:latin typeface="Arial"/>
                <a:cs typeface="Arial"/>
              </a:rPr>
              <a:t> Proctor</a:t>
            </a:r>
          </a:p>
        </p:txBody>
      </p:sp>
      <p:pic>
        <p:nvPicPr>
          <p:cNvPr id="6" name="Picture 5" descr="A black plastic bag on a grey surface&#10;&#10;Description automatically generated">
            <a:extLst>
              <a:ext uri="{FF2B5EF4-FFF2-40B4-BE49-F238E27FC236}">
                <a16:creationId xmlns:a16="http://schemas.microsoft.com/office/drawing/2014/main" id="{692C23A0-4F7A-9CB5-60FE-4AA90E51B4A6}"/>
              </a:ext>
            </a:extLst>
          </p:cNvPr>
          <p:cNvPicPr>
            <a:picLocks noChangeAspect="1"/>
          </p:cNvPicPr>
          <p:nvPr/>
        </p:nvPicPr>
        <p:blipFill rotWithShape="1">
          <a:blip r:embed="rId8"/>
          <a:srcRect l="26002" t="8519" r="29448" b="21259"/>
          <a:stretch/>
        </p:blipFill>
        <p:spPr>
          <a:xfrm rot="5400000">
            <a:off x="7103852" y="383965"/>
            <a:ext cx="3055228" cy="3611881"/>
          </a:xfrm>
          <a:prstGeom prst="rect">
            <a:avLst/>
          </a:prstGeom>
        </p:spPr>
      </p:pic>
      <p:pic>
        <p:nvPicPr>
          <p:cNvPr id="8" name="Picture 7" descr="A piece of black and white plastic&#10;&#10;Description automatically generated">
            <a:extLst>
              <a:ext uri="{FF2B5EF4-FFF2-40B4-BE49-F238E27FC236}">
                <a16:creationId xmlns:a16="http://schemas.microsoft.com/office/drawing/2014/main" id="{44F005AC-2196-CD01-132D-C286A90E2F5F}"/>
              </a:ext>
            </a:extLst>
          </p:cNvPr>
          <p:cNvPicPr>
            <a:picLocks noChangeAspect="1"/>
          </p:cNvPicPr>
          <p:nvPr/>
        </p:nvPicPr>
        <p:blipFill rotWithShape="1">
          <a:blip r:embed="rId9"/>
          <a:srcRect l="22666" t="4963" r="24000" b="7630"/>
          <a:stretch/>
        </p:blipFill>
        <p:spPr>
          <a:xfrm rot="5400000">
            <a:off x="7359483" y="3388654"/>
            <a:ext cx="2543966" cy="3611881"/>
          </a:xfrm>
          <a:prstGeom prst="rect">
            <a:avLst/>
          </a:prstGeom>
        </p:spPr>
      </p:pic>
    </p:spTree>
    <p:extLst>
      <p:ext uri="{BB962C8B-B14F-4D97-AF65-F5344CB8AC3E}">
        <p14:creationId xmlns:p14="http://schemas.microsoft.com/office/powerpoint/2010/main" val="37776423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6EF9-F5FD-5FED-435F-66F710C68139}"/>
              </a:ext>
            </a:extLst>
          </p:cNvPr>
          <p:cNvSpPr>
            <a:spLocks noGrp="1"/>
          </p:cNvSpPr>
          <p:nvPr>
            <p:ph type="title"/>
          </p:nvPr>
        </p:nvSpPr>
        <p:spPr/>
        <p:txBody>
          <a:bodyPr/>
          <a:lstStyle/>
          <a:p>
            <a:r>
              <a:rPr lang="en-US"/>
              <a:t>Testing Methods </a:t>
            </a:r>
          </a:p>
        </p:txBody>
      </p:sp>
      <p:sp>
        <p:nvSpPr>
          <p:cNvPr id="3" name="Slide Number Placeholder 2">
            <a:extLst>
              <a:ext uri="{FF2B5EF4-FFF2-40B4-BE49-F238E27FC236}">
                <a16:creationId xmlns:a16="http://schemas.microsoft.com/office/drawing/2014/main" id="{69E14CDD-2194-6C2F-CC3A-FC8E46C998C2}"/>
              </a:ext>
            </a:extLst>
          </p:cNvPr>
          <p:cNvSpPr>
            <a:spLocks noGrp="1"/>
          </p:cNvSpPr>
          <p:nvPr>
            <p:ph type="sldNum" sz="quarter" idx="10"/>
          </p:nvPr>
        </p:nvSpPr>
        <p:spPr/>
        <p:txBody>
          <a:bodyPr/>
          <a:lstStyle/>
          <a:p>
            <a:fld id="{72E20F18-833A-4542-A439-FC39BC210022}" type="slidenum">
              <a:rPr lang="en-US" smtClean="0"/>
              <a:pPr/>
              <a:t>37</a:t>
            </a:fld>
            <a:endParaRPr lang="en-US"/>
          </a:p>
        </p:txBody>
      </p:sp>
      <p:sp>
        <p:nvSpPr>
          <p:cNvPr id="4" name="Footer Placeholder 3">
            <a:extLst>
              <a:ext uri="{FF2B5EF4-FFF2-40B4-BE49-F238E27FC236}">
                <a16:creationId xmlns:a16="http://schemas.microsoft.com/office/drawing/2014/main" id="{A1194F4A-4CC3-E347-6217-5630443DC579}"/>
              </a:ext>
            </a:extLst>
          </p:cNvPr>
          <p:cNvSpPr>
            <a:spLocks noGrp="1"/>
          </p:cNvSpPr>
          <p:nvPr>
            <p:ph type="ftr" sz="quarter" idx="11"/>
          </p:nvPr>
        </p:nvSpPr>
        <p:spPr/>
        <p:txBody>
          <a:bodyPr/>
          <a:lstStyle/>
          <a:p>
            <a:endParaRPr lang="en-US"/>
          </a:p>
        </p:txBody>
      </p:sp>
      <p:pic>
        <p:nvPicPr>
          <p:cNvPr id="13" name="Picture 12" descr="A close-up of a device&#10;&#10;Description automatically generated">
            <a:extLst>
              <a:ext uri="{FF2B5EF4-FFF2-40B4-BE49-F238E27FC236}">
                <a16:creationId xmlns:a16="http://schemas.microsoft.com/office/drawing/2014/main" id="{009115D2-6BB3-7AA4-1E49-2C4AE51BC989}"/>
              </a:ext>
            </a:extLst>
          </p:cNvPr>
          <p:cNvPicPr>
            <a:picLocks noChangeAspect="1"/>
          </p:cNvPicPr>
          <p:nvPr/>
        </p:nvPicPr>
        <p:blipFill rotWithShape="1">
          <a:blip r:embed="rId3"/>
          <a:srcRect l="33236" t="1261" r="34482" b="-1"/>
          <a:stretch/>
        </p:blipFill>
        <p:spPr>
          <a:xfrm rot="2474814">
            <a:off x="4081880" y="838882"/>
            <a:ext cx="1272091" cy="3890810"/>
          </a:xfrm>
          <a:prstGeom prst="rect">
            <a:avLst/>
          </a:prstGeom>
        </p:spPr>
      </p:pic>
      <p:grpSp>
        <p:nvGrpSpPr>
          <p:cNvPr id="10" name="Group 9">
            <a:extLst>
              <a:ext uri="{FF2B5EF4-FFF2-40B4-BE49-F238E27FC236}">
                <a16:creationId xmlns:a16="http://schemas.microsoft.com/office/drawing/2014/main" id="{D551DAF6-D9DB-CFD7-0B70-BC637054FD7B}"/>
              </a:ext>
            </a:extLst>
          </p:cNvPr>
          <p:cNvGrpSpPr/>
          <p:nvPr/>
        </p:nvGrpSpPr>
        <p:grpSpPr>
          <a:xfrm>
            <a:off x="1226300" y="3972911"/>
            <a:ext cx="3040900" cy="2098776"/>
            <a:chOff x="2592645" y="1713188"/>
            <a:chExt cx="5468789" cy="4309240"/>
          </a:xfrm>
        </p:grpSpPr>
        <p:sp>
          <p:nvSpPr>
            <p:cNvPr id="6" name="Rectangle: Rounded Corners 5">
              <a:extLst>
                <a:ext uri="{FF2B5EF4-FFF2-40B4-BE49-F238E27FC236}">
                  <a16:creationId xmlns:a16="http://schemas.microsoft.com/office/drawing/2014/main" id="{6A114175-0511-A5B5-5580-CDD2F3BCC500}"/>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528D15-DD3B-28D4-DD1F-A0686B3B31BE}"/>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454DABF8-4507-A8ED-6BC8-E0D4613A1929}"/>
              </a:ext>
            </a:extLst>
          </p:cNvPr>
          <p:cNvSpPr/>
          <p:nvPr/>
        </p:nvSpPr>
        <p:spPr>
          <a:xfrm>
            <a:off x="7055427" y="1762142"/>
            <a:ext cx="2960932" cy="96027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TDS : 0 – 19.99 ppt</a:t>
            </a:r>
          </a:p>
        </p:txBody>
      </p:sp>
      <p:sp>
        <p:nvSpPr>
          <p:cNvPr id="12" name="Rectangle: Rounded Corners 11">
            <a:extLst>
              <a:ext uri="{FF2B5EF4-FFF2-40B4-BE49-F238E27FC236}">
                <a16:creationId xmlns:a16="http://schemas.microsoft.com/office/drawing/2014/main" id="{60635BF8-A080-EF5A-3F93-B29F190D86CA}"/>
              </a:ext>
            </a:extLst>
          </p:cNvPr>
          <p:cNvSpPr/>
          <p:nvPr/>
        </p:nvSpPr>
        <p:spPr>
          <a:xfrm>
            <a:off x="7055426" y="2905465"/>
            <a:ext cx="2960932" cy="96027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Conductivity </a:t>
            </a:r>
          </a:p>
        </p:txBody>
      </p:sp>
      <p:sp>
        <p:nvSpPr>
          <p:cNvPr id="14" name="Rectangle: Rounded Corners 13">
            <a:extLst>
              <a:ext uri="{FF2B5EF4-FFF2-40B4-BE49-F238E27FC236}">
                <a16:creationId xmlns:a16="http://schemas.microsoft.com/office/drawing/2014/main" id="{14EF341C-C2DB-E00F-0E1A-D71B028889FC}"/>
              </a:ext>
            </a:extLst>
          </p:cNvPr>
          <p:cNvSpPr/>
          <p:nvPr/>
        </p:nvSpPr>
        <p:spPr>
          <a:xfrm>
            <a:off x="7055427" y="4048787"/>
            <a:ext cx="2960931" cy="960274"/>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Water Temp </a:t>
            </a:r>
          </a:p>
        </p:txBody>
      </p:sp>
      <p:sp>
        <p:nvSpPr>
          <p:cNvPr id="15" name="Rectangle: Rounded Corners 14">
            <a:extLst>
              <a:ext uri="{FF2B5EF4-FFF2-40B4-BE49-F238E27FC236}">
                <a16:creationId xmlns:a16="http://schemas.microsoft.com/office/drawing/2014/main" id="{66FF0A29-07D3-9806-6DE7-68D0A46945CF}"/>
              </a:ext>
            </a:extLst>
          </p:cNvPr>
          <p:cNvSpPr/>
          <p:nvPr/>
        </p:nvSpPr>
        <p:spPr>
          <a:xfrm>
            <a:off x="7055427" y="5192108"/>
            <a:ext cx="2960932" cy="960276"/>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pH</a:t>
            </a:r>
          </a:p>
        </p:txBody>
      </p:sp>
      <p:sp>
        <p:nvSpPr>
          <p:cNvPr id="5" name="Rectangle: Rounded Corners 4">
            <a:extLst>
              <a:ext uri="{FF2B5EF4-FFF2-40B4-BE49-F238E27FC236}">
                <a16:creationId xmlns:a16="http://schemas.microsoft.com/office/drawing/2014/main" id="{46FA2200-90DD-BD26-2191-1858F0446CF4}"/>
              </a:ext>
            </a:extLst>
          </p:cNvPr>
          <p:cNvSpPr/>
          <p:nvPr/>
        </p:nvSpPr>
        <p:spPr>
          <a:xfrm>
            <a:off x="1652155" y="4585743"/>
            <a:ext cx="2223654" cy="10980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Filtered Water</a:t>
            </a:r>
          </a:p>
        </p:txBody>
      </p:sp>
      <p:sp>
        <p:nvSpPr>
          <p:cNvPr id="7" name="Text Placeholder 6">
            <a:extLst>
              <a:ext uri="{FF2B5EF4-FFF2-40B4-BE49-F238E27FC236}">
                <a16:creationId xmlns:a16="http://schemas.microsoft.com/office/drawing/2014/main" id="{FD3ED241-CEDA-9F5A-E966-86BB21CEAE73}"/>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549870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hite bottle with a white lid and a white label with multicolored strips&#10;&#10;Description automatically generated">
            <a:extLst>
              <a:ext uri="{FF2B5EF4-FFF2-40B4-BE49-F238E27FC236}">
                <a16:creationId xmlns:a16="http://schemas.microsoft.com/office/drawing/2014/main" id="{020D668E-40B6-73FE-0642-D7A3AE1B0E4D}"/>
              </a:ext>
            </a:extLst>
          </p:cNvPr>
          <p:cNvPicPr>
            <a:picLocks noChangeAspect="1"/>
          </p:cNvPicPr>
          <p:nvPr/>
        </p:nvPicPr>
        <p:blipFill rotWithShape="1">
          <a:blip r:embed="rId3"/>
          <a:srcRect l="65833" t="8263" r="18184" b="1"/>
          <a:stretch/>
        </p:blipFill>
        <p:spPr>
          <a:xfrm rot="2262777">
            <a:off x="4295724" y="503687"/>
            <a:ext cx="794657" cy="4561200"/>
          </a:xfrm>
          <a:prstGeom prst="rect">
            <a:avLst/>
          </a:prstGeom>
        </p:spPr>
      </p:pic>
      <p:sp>
        <p:nvSpPr>
          <p:cNvPr id="2" name="Title 1">
            <a:extLst>
              <a:ext uri="{FF2B5EF4-FFF2-40B4-BE49-F238E27FC236}">
                <a16:creationId xmlns:a16="http://schemas.microsoft.com/office/drawing/2014/main" id="{67D76EF9-F5FD-5FED-435F-66F710C68139}"/>
              </a:ext>
            </a:extLst>
          </p:cNvPr>
          <p:cNvSpPr>
            <a:spLocks noGrp="1"/>
          </p:cNvSpPr>
          <p:nvPr>
            <p:ph type="title"/>
          </p:nvPr>
        </p:nvSpPr>
        <p:spPr/>
        <p:txBody>
          <a:bodyPr/>
          <a:lstStyle/>
          <a:p>
            <a:r>
              <a:rPr lang="en-US"/>
              <a:t>Testing Methods </a:t>
            </a:r>
          </a:p>
        </p:txBody>
      </p:sp>
      <p:sp>
        <p:nvSpPr>
          <p:cNvPr id="3" name="Slide Number Placeholder 2">
            <a:extLst>
              <a:ext uri="{FF2B5EF4-FFF2-40B4-BE49-F238E27FC236}">
                <a16:creationId xmlns:a16="http://schemas.microsoft.com/office/drawing/2014/main" id="{69E14CDD-2194-6C2F-CC3A-FC8E46C998C2}"/>
              </a:ext>
            </a:extLst>
          </p:cNvPr>
          <p:cNvSpPr>
            <a:spLocks noGrp="1"/>
          </p:cNvSpPr>
          <p:nvPr>
            <p:ph type="sldNum" sz="quarter" idx="10"/>
          </p:nvPr>
        </p:nvSpPr>
        <p:spPr/>
        <p:txBody>
          <a:bodyPr/>
          <a:lstStyle/>
          <a:p>
            <a:fld id="{72E20F18-833A-4542-A439-FC39BC210022}" type="slidenum">
              <a:rPr lang="en-US" smtClean="0"/>
              <a:pPr/>
              <a:t>38</a:t>
            </a:fld>
            <a:endParaRPr lang="en-US"/>
          </a:p>
        </p:txBody>
      </p:sp>
      <p:sp>
        <p:nvSpPr>
          <p:cNvPr id="4" name="Footer Placeholder 3">
            <a:extLst>
              <a:ext uri="{FF2B5EF4-FFF2-40B4-BE49-F238E27FC236}">
                <a16:creationId xmlns:a16="http://schemas.microsoft.com/office/drawing/2014/main" id="{A1194F4A-4CC3-E347-6217-5630443DC579}"/>
              </a:ext>
            </a:extLst>
          </p:cNvPr>
          <p:cNvSpPr>
            <a:spLocks noGrp="1"/>
          </p:cNvSpPr>
          <p:nvPr>
            <p:ph type="ftr" sz="quarter" idx="11"/>
          </p:nvPr>
        </p:nvSpPr>
        <p:spPr/>
        <p:txBody>
          <a:bodyPr/>
          <a:lstStyle/>
          <a:p>
            <a:endParaRPr lang="en-US"/>
          </a:p>
        </p:txBody>
      </p:sp>
      <p:grpSp>
        <p:nvGrpSpPr>
          <p:cNvPr id="10" name="Group 9">
            <a:extLst>
              <a:ext uri="{FF2B5EF4-FFF2-40B4-BE49-F238E27FC236}">
                <a16:creationId xmlns:a16="http://schemas.microsoft.com/office/drawing/2014/main" id="{D551DAF6-D9DB-CFD7-0B70-BC637054FD7B}"/>
              </a:ext>
            </a:extLst>
          </p:cNvPr>
          <p:cNvGrpSpPr/>
          <p:nvPr/>
        </p:nvGrpSpPr>
        <p:grpSpPr>
          <a:xfrm>
            <a:off x="1226300" y="3972911"/>
            <a:ext cx="3040900" cy="2098776"/>
            <a:chOff x="2592645" y="1713188"/>
            <a:chExt cx="5468789" cy="4309240"/>
          </a:xfrm>
        </p:grpSpPr>
        <p:sp>
          <p:nvSpPr>
            <p:cNvPr id="6" name="Rectangle: Rounded Corners 5">
              <a:extLst>
                <a:ext uri="{FF2B5EF4-FFF2-40B4-BE49-F238E27FC236}">
                  <a16:creationId xmlns:a16="http://schemas.microsoft.com/office/drawing/2014/main" id="{6A114175-0511-A5B5-5580-CDD2F3BCC500}"/>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528D15-DD3B-28D4-DD1F-A0686B3B31BE}"/>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46FA2200-90DD-BD26-2191-1858F0446CF4}"/>
              </a:ext>
            </a:extLst>
          </p:cNvPr>
          <p:cNvSpPr/>
          <p:nvPr/>
        </p:nvSpPr>
        <p:spPr>
          <a:xfrm>
            <a:off x="1652155" y="4585743"/>
            <a:ext cx="2223654" cy="10980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Filtered Water</a:t>
            </a:r>
          </a:p>
        </p:txBody>
      </p:sp>
      <p:pic>
        <p:nvPicPr>
          <p:cNvPr id="24" name="Picture 23" descr="A close-up of a water test kit&#10;&#10;Description automatically generated">
            <a:extLst>
              <a:ext uri="{FF2B5EF4-FFF2-40B4-BE49-F238E27FC236}">
                <a16:creationId xmlns:a16="http://schemas.microsoft.com/office/drawing/2014/main" id="{1C3E18E9-00D8-37E6-BEC6-3B4B5CDC55D2}"/>
              </a:ext>
            </a:extLst>
          </p:cNvPr>
          <p:cNvPicPr>
            <a:picLocks noChangeAspect="1"/>
          </p:cNvPicPr>
          <p:nvPr/>
        </p:nvPicPr>
        <p:blipFill rotWithShape="1">
          <a:blip r:embed="rId4"/>
          <a:srcRect l="46333" t="16124" r="4618" b="9457"/>
          <a:stretch/>
        </p:blipFill>
        <p:spPr>
          <a:xfrm>
            <a:off x="6477909" y="968059"/>
            <a:ext cx="3363791" cy="5103628"/>
          </a:xfrm>
          <a:prstGeom prst="rect">
            <a:avLst/>
          </a:prstGeom>
        </p:spPr>
      </p:pic>
      <p:sp>
        <p:nvSpPr>
          <p:cNvPr id="7" name="Text Placeholder 6">
            <a:extLst>
              <a:ext uri="{FF2B5EF4-FFF2-40B4-BE49-F238E27FC236}">
                <a16:creationId xmlns:a16="http://schemas.microsoft.com/office/drawing/2014/main" id="{3FC0EF48-8EBB-47F7-7A92-A1102715E49E}"/>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493532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6EF9-F5FD-5FED-435F-66F710C68139}"/>
              </a:ext>
            </a:extLst>
          </p:cNvPr>
          <p:cNvSpPr>
            <a:spLocks noGrp="1"/>
          </p:cNvSpPr>
          <p:nvPr>
            <p:ph type="title"/>
          </p:nvPr>
        </p:nvSpPr>
        <p:spPr/>
        <p:txBody>
          <a:bodyPr/>
          <a:lstStyle/>
          <a:p>
            <a:r>
              <a:rPr lang="en-US"/>
              <a:t>Further Testing Methods </a:t>
            </a:r>
          </a:p>
        </p:txBody>
      </p:sp>
      <p:sp>
        <p:nvSpPr>
          <p:cNvPr id="3" name="Slide Number Placeholder 2">
            <a:extLst>
              <a:ext uri="{FF2B5EF4-FFF2-40B4-BE49-F238E27FC236}">
                <a16:creationId xmlns:a16="http://schemas.microsoft.com/office/drawing/2014/main" id="{69E14CDD-2194-6C2F-CC3A-FC8E46C998C2}"/>
              </a:ext>
            </a:extLst>
          </p:cNvPr>
          <p:cNvSpPr>
            <a:spLocks noGrp="1"/>
          </p:cNvSpPr>
          <p:nvPr>
            <p:ph type="sldNum" sz="quarter" idx="10"/>
          </p:nvPr>
        </p:nvSpPr>
        <p:spPr/>
        <p:txBody>
          <a:bodyPr/>
          <a:lstStyle/>
          <a:p>
            <a:fld id="{72E20F18-833A-4542-A439-FC39BC210022}" type="slidenum">
              <a:rPr lang="en-US" smtClean="0"/>
              <a:pPr/>
              <a:t>39</a:t>
            </a:fld>
            <a:endParaRPr lang="en-US"/>
          </a:p>
        </p:txBody>
      </p:sp>
      <p:sp>
        <p:nvSpPr>
          <p:cNvPr id="4" name="Footer Placeholder 3">
            <a:extLst>
              <a:ext uri="{FF2B5EF4-FFF2-40B4-BE49-F238E27FC236}">
                <a16:creationId xmlns:a16="http://schemas.microsoft.com/office/drawing/2014/main" id="{A1194F4A-4CC3-E347-6217-5630443DC579}"/>
              </a:ext>
            </a:extLst>
          </p:cNvPr>
          <p:cNvSpPr>
            <a:spLocks noGrp="1"/>
          </p:cNvSpPr>
          <p:nvPr>
            <p:ph type="ftr" sz="quarter" idx="11"/>
          </p:nvPr>
        </p:nvSpPr>
        <p:spPr/>
        <p:txBody>
          <a:bodyPr/>
          <a:lstStyle/>
          <a:p>
            <a:endParaRPr lang="en-US"/>
          </a:p>
        </p:txBody>
      </p:sp>
      <p:grpSp>
        <p:nvGrpSpPr>
          <p:cNvPr id="58" name="Group 57">
            <a:extLst>
              <a:ext uri="{FF2B5EF4-FFF2-40B4-BE49-F238E27FC236}">
                <a16:creationId xmlns:a16="http://schemas.microsoft.com/office/drawing/2014/main" id="{1CF0D7EC-FB96-3163-D580-3F5FB44174AD}"/>
              </a:ext>
            </a:extLst>
          </p:cNvPr>
          <p:cNvGrpSpPr/>
          <p:nvPr/>
        </p:nvGrpSpPr>
        <p:grpSpPr>
          <a:xfrm>
            <a:off x="5224236" y="2176502"/>
            <a:ext cx="5378211" cy="5321389"/>
            <a:chOff x="5165513" y="1606838"/>
            <a:chExt cx="5378211" cy="5321389"/>
          </a:xfrm>
        </p:grpSpPr>
        <p:sp>
          <p:nvSpPr>
            <p:cNvPr id="35" name="Rectangle 34">
              <a:extLst>
                <a:ext uri="{FF2B5EF4-FFF2-40B4-BE49-F238E27FC236}">
                  <a16:creationId xmlns:a16="http://schemas.microsoft.com/office/drawing/2014/main" id="{3F7CBC94-BEA6-B18F-9CCC-4A29E16F9660}"/>
                </a:ext>
              </a:extLst>
            </p:cNvPr>
            <p:cNvSpPr/>
            <p:nvPr/>
          </p:nvSpPr>
          <p:spPr>
            <a:xfrm>
              <a:off x="8824685" y="4007883"/>
              <a:ext cx="731519" cy="2920344"/>
            </a:xfrm>
            <a:prstGeom prst="rect">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96600"/>
                </a:solidFill>
              </a:endParaRPr>
            </a:p>
          </p:txBody>
        </p:sp>
        <p:grpSp>
          <p:nvGrpSpPr>
            <p:cNvPr id="33" name="Group 32">
              <a:extLst>
                <a:ext uri="{FF2B5EF4-FFF2-40B4-BE49-F238E27FC236}">
                  <a16:creationId xmlns:a16="http://schemas.microsoft.com/office/drawing/2014/main" id="{44F26E2A-3F3B-E3BD-E4C3-862E31C0A90B}"/>
                </a:ext>
              </a:extLst>
            </p:cNvPr>
            <p:cNvGrpSpPr/>
            <p:nvPr/>
          </p:nvGrpSpPr>
          <p:grpSpPr>
            <a:xfrm>
              <a:off x="5865553" y="2102052"/>
              <a:ext cx="4678171" cy="2002011"/>
              <a:chOff x="4731288" y="3763147"/>
              <a:chExt cx="2980396" cy="1319165"/>
            </a:xfrm>
          </p:grpSpPr>
          <p:sp>
            <p:nvSpPr>
              <p:cNvPr id="31" name="Rectangle: Top Corners Rounded 30">
                <a:extLst>
                  <a:ext uri="{FF2B5EF4-FFF2-40B4-BE49-F238E27FC236}">
                    <a16:creationId xmlns:a16="http://schemas.microsoft.com/office/drawing/2014/main" id="{2B09A22A-7560-0533-829F-DC7AFCE366F8}"/>
                  </a:ext>
                </a:extLst>
              </p:cNvPr>
              <p:cNvSpPr/>
              <p:nvPr/>
            </p:nvSpPr>
            <p:spPr>
              <a:xfrm>
                <a:off x="5185507" y="3763147"/>
                <a:ext cx="2526177" cy="1319165"/>
              </a:xfrm>
              <a:prstGeom prst="round2SameRect">
                <a:avLst>
                  <a:gd name="adj1" fmla="val 12591"/>
                  <a:gd name="adj2" fmla="val 0"/>
                </a:avLst>
              </a:prstGeom>
              <a:solidFill>
                <a:schemeClr val="accent1"/>
              </a:solid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a:extLst>
                  <a:ext uri="{FF2B5EF4-FFF2-40B4-BE49-F238E27FC236}">
                    <a16:creationId xmlns:a16="http://schemas.microsoft.com/office/drawing/2014/main" id="{1804DE8A-7FAE-B713-488D-7B8B208401A6}"/>
                  </a:ext>
                </a:extLst>
              </p:cNvPr>
              <p:cNvSpPr/>
              <p:nvPr/>
            </p:nvSpPr>
            <p:spPr>
              <a:xfrm rot="16200000">
                <a:off x="4666792" y="3827644"/>
                <a:ext cx="1319164" cy="1190172"/>
              </a:xfrm>
              <a:prstGeom prst="flowChartDelay">
                <a:avLst/>
              </a:prstGeom>
              <a:solidFill>
                <a:schemeClr val="accent1"/>
              </a:solid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lowchart: Delay 37">
              <a:extLst>
                <a:ext uri="{FF2B5EF4-FFF2-40B4-BE49-F238E27FC236}">
                  <a16:creationId xmlns:a16="http://schemas.microsoft.com/office/drawing/2014/main" id="{4E5EBFD5-3DDC-0932-9CC7-D640BA977E0A}"/>
                </a:ext>
              </a:extLst>
            </p:cNvPr>
            <p:cNvSpPr/>
            <p:nvPr/>
          </p:nvSpPr>
          <p:spPr>
            <a:xfrm rot="16200000">
              <a:off x="5863860" y="2387903"/>
              <a:ext cx="1825319" cy="1606999"/>
            </a:xfrm>
            <a:prstGeom prst="flowChartDelay">
              <a:avLst/>
            </a:prstGeom>
            <a:solidFill>
              <a:schemeClr val="tx1">
                <a:lumMod val="85000"/>
                <a:lumOff val="1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1DC1B3F-2440-B70C-2367-704B64FF3579}"/>
                </a:ext>
              </a:extLst>
            </p:cNvPr>
            <p:cNvSpPr/>
            <p:nvPr/>
          </p:nvSpPr>
          <p:spPr>
            <a:xfrm>
              <a:off x="8987243" y="1660293"/>
              <a:ext cx="290286" cy="94296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B0C88A69-EEC3-E6B0-96C4-15E41EDB3F7D}"/>
                </a:ext>
              </a:extLst>
            </p:cNvPr>
            <p:cNvSpPr/>
            <p:nvPr/>
          </p:nvSpPr>
          <p:spPr>
            <a:xfrm>
              <a:off x="5165513" y="3987079"/>
              <a:ext cx="2568190" cy="220880"/>
            </a:xfrm>
            <a:prstGeom prst="roundRect">
              <a:avLst/>
            </a:prstGeom>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C0AC5BF8-C045-4C68-6D21-FAB3C4976CC6}"/>
                </a:ext>
              </a:extLst>
            </p:cNvPr>
            <p:cNvSpPr/>
            <p:nvPr/>
          </p:nvSpPr>
          <p:spPr>
            <a:xfrm>
              <a:off x="8987243" y="1606838"/>
              <a:ext cx="743986" cy="337863"/>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descr="A close up of a sign&#10;&#10;Description automatically generated">
            <a:extLst>
              <a:ext uri="{FF2B5EF4-FFF2-40B4-BE49-F238E27FC236}">
                <a16:creationId xmlns:a16="http://schemas.microsoft.com/office/drawing/2014/main" id="{9FEDB2C0-62B0-53A3-E036-E3D5CE340FFE}"/>
              </a:ext>
            </a:extLst>
          </p:cNvPr>
          <p:cNvPicPr>
            <a:picLocks noChangeAspect="1"/>
          </p:cNvPicPr>
          <p:nvPr/>
        </p:nvPicPr>
        <p:blipFill>
          <a:blip r:embed="rId3"/>
          <a:stretch>
            <a:fillRect/>
          </a:stretch>
        </p:blipFill>
        <p:spPr>
          <a:xfrm>
            <a:off x="7999572" y="3535556"/>
            <a:ext cx="2461500" cy="439554"/>
          </a:xfrm>
          <a:prstGeom prst="rect">
            <a:avLst/>
          </a:prstGeom>
        </p:spPr>
      </p:pic>
      <p:grpSp>
        <p:nvGrpSpPr>
          <p:cNvPr id="7" name="Group 6">
            <a:extLst>
              <a:ext uri="{FF2B5EF4-FFF2-40B4-BE49-F238E27FC236}">
                <a16:creationId xmlns:a16="http://schemas.microsoft.com/office/drawing/2014/main" id="{9B928C46-D9E0-F1FA-FBDB-A06B51D6BA1E}"/>
              </a:ext>
            </a:extLst>
          </p:cNvPr>
          <p:cNvGrpSpPr/>
          <p:nvPr/>
        </p:nvGrpSpPr>
        <p:grpSpPr>
          <a:xfrm>
            <a:off x="5687229" y="3442973"/>
            <a:ext cx="1734637" cy="1098778"/>
            <a:chOff x="1226300" y="3972911"/>
            <a:chExt cx="3040900" cy="2098776"/>
          </a:xfrm>
        </p:grpSpPr>
        <p:grpSp>
          <p:nvGrpSpPr>
            <p:cNvPr id="10" name="Group 9">
              <a:extLst>
                <a:ext uri="{FF2B5EF4-FFF2-40B4-BE49-F238E27FC236}">
                  <a16:creationId xmlns:a16="http://schemas.microsoft.com/office/drawing/2014/main" id="{D551DAF6-D9DB-CFD7-0B70-BC637054FD7B}"/>
                </a:ext>
              </a:extLst>
            </p:cNvPr>
            <p:cNvGrpSpPr/>
            <p:nvPr/>
          </p:nvGrpSpPr>
          <p:grpSpPr>
            <a:xfrm>
              <a:off x="1226300" y="3972911"/>
              <a:ext cx="3040900" cy="2098776"/>
              <a:chOff x="2592645" y="1713188"/>
              <a:chExt cx="5468789" cy="4309240"/>
            </a:xfrm>
          </p:grpSpPr>
          <p:sp>
            <p:nvSpPr>
              <p:cNvPr id="6" name="Rectangle: Rounded Corners 5">
                <a:extLst>
                  <a:ext uri="{FF2B5EF4-FFF2-40B4-BE49-F238E27FC236}">
                    <a16:creationId xmlns:a16="http://schemas.microsoft.com/office/drawing/2014/main" id="{6A114175-0511-A5B5-5580-CDD2F3BCC500}"/>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528D15-DD3B-28D4-DD1F-A0686B3B31BE}"/>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46FA2200-90DD-BD26-2191-1858F0446CF4}"/>
                </a:ext>
              </a:extLst>
            </p:cNvPr>
            <p:cNvSpPr/>
            <p:nvPr/>
          </p:nvSpPr>
          <p:spPr>
            <a:xfrm>
              <a:off x="1652155" y="4585743"/>
              <a:ext cx="2223654" cy="10980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Filtered Water</a:t>
              </a:r>
            </a:p>
          </p:txBody>
        </p:sp>
      </p:grpSp>
      <p:sp>
        <p:nvSpPr>
          <p:cNvPr id="11" name="Rectangle: Rounded Corners 10">
            <a:extLst>
              <a:ext uri="{FF2B5EF4-FFF2-40B4-BE49-F238E27FC236}">
                <a16:creationId xmlns:a16="http://schemas.microsoft.com/office/drawing/2014/main" id="{C17F7815-FDD2-2B2B-275B-2A82B3C3E8DF}"/>
              </a:ext>
            </a:extLst>
          </p:cNvPr>
          <p:cNvSpPr/>
          <p:nvPr/>
        </p:nvSpPr>
        <p:spPr>
          <a:xfrm>
            <a:off x="1246909" y="2176502"/>
            <a:ext cx="2400300" cy="99642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Total Organic Carbons</a:t>
            </a:r>
          </a:p>
        </p:txBody>
      </p:sp>
      <p:sp>
        <p:nvSpPr>
          <p:cNvPr id="12" name="Rectangle: Rounded Corners 11">
            <a:extLst>
              <a:ext uri="{FF2B5EF4-FFF2-40B4-BE49-F238E27FC236}">
                <a16:creationId xmlns:a16="http://schemas.microsoft.com/office/drawing/2014/main" id="{D4EA19B7-9375-A2DD-9AB3-3BB034FC1FF3}"/>
              </a:ext>
            </a:extLst>
          </p:cNvPr>
          <p:cNvSpPr/>
          <p:nvPr/>
        </p:nvSpPr>
        <p:spPr>
          <a:xfrm>
            <a:off x="1246909" y="3399497"/>
            <a:ext cx="2400300" cy="99642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Resistivity</a:t>
            </a:r>
          </a:p>
        </p:txBody>
      </p:sp>
      <p:sp>
        <p:nvSpPr>
          <p:cNvPr id="13" name="Rectangle: Rounded Corners 12">
            <a:extLst>
              <a:ext uri="{FF2B5EF4-FFF2-40B4-BE49-F238E27FC236}">
                <a16:creationId xmlns:a16="http://schemas.microsoft.com/office/drawing/2014/main" id="{7DAD5EE1-E359-C4D1-EDC0-890FD63F3A43}"/>
              </a:ext>
            </a:extLst>
          </p:cNvPr>
          <p:cNvSpPr/>
          <p:nvPr/>
        </p:nvSpPr>
        <p:spPr>
          <a:xfrm>
            <a:off x="1246909" y="4756113"/>
            <a:ext cx="2400300" cy="99642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Ammonia</a:t>
            </a:r>
          </a:p>
        </p:txBody>
      </p:sp>
      <p:sp>
        <p:nvSpPr>
          <p:cNvPr id="14" name="Text Placeholder 6">
            <a:extLst>
              <a:ext uri="{FF2B5EF4-FFF2-40B4-BE49-F238E27FC236}">
                <a16:creationId xmlns:a16="http://schemas.microsoft.com/office/drawing/2014/main" id="{7CBAB608-8D13-D7D0-25B2-3EEAAE6CB456}"/>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28407686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4EBE89-7979-7432-F022-1474F61B614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9B1E104-52C3-1609-9665-EFB61C929587}"/>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7" name="Title 5">
            <a:extLst>
              <a:ext uri="{FF2B5EF4-FFF2-40B4-BE49-F238E27FC236}">
                <a16:creationId xmlns:a16="http://schemas.microsoft.com/office/drawing/2014/main" id="{2E6B95D1-EDBE-A890-281D-186EA8368E3E}"/>
              </a:ext>
            </a:extLst>
          </p:cNvPr>
          <p:cNvSpPr txBox="1">
            <a:spLocks/>
          </p:cNvSpPr>
          <p:nvPr/>
        </p:nvSpPr>
        <p:spPr>
          <a:xfrm>
            <a:off x="167640" y="3799523"/>
            <a:ext cx="9585948" cy="28527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6000"/>
              <a:t>Objective</a:t>
            </a:r>
          </a:p>
        </p:txBody>
      </p:sp>
      <p:sp>
        <p:nvSpPr>
          <p:cNvPr id="8" name="Text Placeholder 6">
            <a:extLst>
              <a:ext uri="{FF2B5EF4-FFF2-40B4-BE49-F238E27FC236}">
                <a16:creationId xmlns:a16="http://schemas.microsoft.com/office/drawing/2014/main" id="{FB4F1993-4D93-FE12-2031-8CFC1EC4C322}"/>
              </a:ext>
            </a:extLst>
          </p:cNvPr>
          <p:cNvSpPr txBox="1">
            <a:spLocks/>
          </p:cNvSpPr>
          <p:nvPr/>
        </p:nvSpPr>
        <p:spPr>
          <a:xfrm>
            <a:off x="533399" y="4720114"/>
            <a:ext cx="958595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000000"/>
                </a:solidFill>
                <a:latin typeface="Arial" panose="020B0604020202020204" pitchFamily="34" charset="0"/>
                <a:cs typeface="Arial" panose="020B0604020202020204" pitchFamily="34" charset="0"/>
              </a:rPr>
              <a:t>The objective of this project is to reduce the quantity of waste-water in the dialysis process by efficiently purifying standardized filtered water and spent dialysate to ultra-pure water. </a:t>
            </a:r>
          </a:p>
        </p:txBody>
      </p:sp>
      <p:sp>
        <p:nvSpPr>
          <p:cNvPr id="9" name="Text Placeholder 3">
            <a:extLst>
              <a:ext uri="{FF2B5EF4-FFF2-40B4-BE49-F238E27FC236}">
                <a16:creationId xmlns:a16="http://schemas.microsoft.com/office/drawing/2014/main" id="{7A6311B1-ABBC-79E1-C964-6C9048373E1F}"/>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07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1A0C-F191-D64B-1282-A2977FA06D77}"/>
              </a:ext>
            </a:extLst>
          </p:cNvPr>
          <p:cNvSpPr>
            <a:spLocks noGrp="1"/>
          </p:cNvSpPr>
          <p:nvPr>
            <p:ph type="title"/>
          </p:nvPr>
        </p:nvSpPr>
        <p:spPr/>
        <p:txBody>
          <a:bodyPr/>
          <a:lstStyle/>
          <a:p>
            <a:r>
              <a:rPr lang="en-US"/>
              <a:t>Testing Results </a:t>
            </a:r>
          </a:p>
        </p:txBody>
      </p:sp>
      <p:sp>
        <p:nvSpPr>
          <p:cNvPr id="3" name="Slide Number Placeholder 2">
            <a:extLst>
              <a:ext uri="{FF2B5EF4-FFF2-40B4-BE49-F238E27FC236}">
                <a16:creationId xmlns:a16="http://schemas.microsoft.com/office/drawing/2014/main" id="{21264C07-752A-8482-5B6D-CFBA5F75927E}"/>
              </a:ext>
            </a:extLst>
          </p:cNvPr>
          <p:cNvSpPr>
            <a:spLocks noGrp="1"/>
          </p:cNvSpPr>
          <p:nvPr>
            <p:ph type="sldNum" sz="quarter" idx="10"/>
          </p:nvPr>
        </p:nvSpPr>
        <p:spPr/>
        <p:txBody>
          <a:bodyPr/>
          <a:lstStyle/>
          <a:p>
            <a:fld id="{72E20F18-833A-4542-A439-FC39BC210022}" type="slidenum">
              <a:rPr lang="en-US" smtClean="0"/>
              <a:pPr/>
              <a:t>40</a:t>
            </a:fld>
            <a:endParaRPr lang="en-US"/>
          </a:p>
        </p:txBody>
      </p:sp>
      <p:sp>
        <p:nvSpPr>
          <p:cNvPr id="8" name="Rectangle: Rounded Corners 7">
            <a:extLst>
              <a:ext uri="{FF2B5EF4-FFF2-40B4-BE49-F238E27FC236}">
                <a16:creationId xmlns:a16="http://schemas.microsoft.com/office/drawing/2014/main" id="{7CC4D0A2-6D44-9CF5-4A0C-4D6DCC9229EB}"/>
              </a:ext>
            </a:extLst>
          </p:cNvPr>
          <p:cNvSpPr/>
          <p:nvPr/>
        </p:nvSpPr>
        <p:spPr>
          <a:xfrm>
            <a:off x="375424" y="1573443"/>
            <a:ext cx="3787967" cy="86643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Before Reverse Osmosis </a:t>
            </a:r>
          </a:p>
        </p:txBody>
      </p:sp>
      <p:sp>
        <p:nvSpPr>
          <p:cNvPr id="9" name="Rectangle: Rounded Corners 8">
            <a:extLst>
              <a:ext uri="{FF2B5EF4-FFF2-40B4-BE49-F238E27FC236}">
                <a16:creationId xmlns:a16="http://schemas.microsoft.com/office/drawing/2014/main" id="{F3E2FDB5-D4DB-E3C2-DA2D-C919E7692B73}"/>
              </a:ext>
            </a:extLst>
          </p:cNvPr>
          <p:cNvSpPr/>
          <p:nvPr/>
        </p:nvSpPr>
        <p:spPr>
          <a:xfrm>
            <a:off x="6470129" y="1603189"/>
            <a:ext cx="3630168" cy="866438"/>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After Reverse Osmosis </a:t>
            </a:r>
          </a:p>
        </p:txBody>
      </p:sp>
      <p:pic>
        <p:nvPicPr>
          <p:cNvPr id="10" name="Picture 9" descr="A close-up of a test strip&#10;&#10;Description automatically generated">
            <a:extLst>
              <a:ext uri="{FF2B5EF4-FFF2-40B4-BE49-F238E27FC236}">
                <a16:creationId xmlns:a16="http://schemas.microsoft.com/office/drawing/2014/main" id="{374635AE-742F-CC4C-C9FF-888BFBDE3C30}"/>
              </a:ext>
            </a:extLst>
          </p:cNvPr>
          <p:cNvPicPr>
            <a:picLocks noChangeAspect="1"/>
          </p:cNvPicPr>
          <p:nvPr/>
        </p:nvPicPr>
        <p:blipFill rotWithShape="1">
          <a:blip r:embed="rId3"/>
          <a:srcRect l="39263" t="26600" r="38299" b="18621"/>
          <a:stretch/>
        </p:blipFill>
        <p:spPr>
          <a:xfrm>
            <a:off x="4756916" y="1839311"/>
            <a:ext cx="1154167" cy="4371628"/>
          </a:xfrm>
          <a:prstGeom prst="rect">
            <a:avLst/>
          </a:prstGeom>
        </p:spPr>
      </p:pic>
      <p:sp>
        <p:nvSpPr>
          <p:cNvPr id="6" name="Rectangle: Rounded Corners 5">
            <a:extLst>
              <a:ext uri="{FF2B5EF4-FFF2-40B4-BE49-F238E27FC236}">
                <a16:creationId xmlns:a16="http://schemas.microsoft.com/office/drawing/2014/main" id="{F00CAAF7-852C-5947-E3AF-DCD0A0369640}"/>
              </a:ext>
            </a:extLst>
          </p:cNvPr>
          <p:cNvSpPr/>
          <p:nvPr/>
        </p:nvSpPr>
        <p:spPr>
          <a:xfrm>
            <a:off x="692029" y="2602583"/>
            <a:ext cx="3154756" cy="476741"/>
          </a:xfrm>
          <a:prstGeom prst="roundRect">
            <a:avLst/>
          </a:prstGeom>
          <a:solidFill>
            <a:srgbClr val="5F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TDS: 206 ppm</a:t>
            </a:r>
          </a:p>
        </p:txBody>
      </p:sp>
      <p:sp>
        <p:nvSpPr>
          <p:cNvPr id="22" name="Rectangle: Rounded Corners 21">
            <a:extLst>
              <a:ext uri="{FF2B5EF4-FFF2-40B4-BE49-F238E27FC236}">
                <a16:creationId xmlns:a16="http://schemas.microsoft.com/office/drawing/2014/main" id="{FF9E4152-47B1-26FB-7CBF-27B3C7C8CE3C}"/>
              </a:ext>
            </a:extLst>
          </p:cNvPr>
          <p:cNvSpPr/>
          <p:nvPr/>
        </p:nvSpPr>
        <p:spPr>
          <a:xfrm>
            <a:off x="692029" y="3214341"/>
            <a:ext cx="3154756" cy="74097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Conductivity: 322 </a:t>
            </a:r>
            <a:r>
              <a:rPr lang="el-GR" sz="2400" b="0" i="0">
                <a:solidFill>
                  <a:srgbClr val="E8EAED"/>
                </a:solidFill>
                <a:effectLst/>
                <a:latin typeface="Google Sans"/>
              </a:rPr>
              <a:t>μ</a:t>
            </a:r>
            <a:r>
              <a:rPr lang="en-US" sz="2400" b="0" i="0">
                <a:solidFill>
                  <a:srgbClr val="E8EAED"/>
                </a:solidFill>
                <a:effectLst/>
                <a:latin typeface="Google Sans"/>
              </a:rPr>
              <a:t>S/cm</a:t>
            </a:r>
            <a:r>
              <a:rPr lang="en-US" sz="2200">
                <a:latin typeface="Arial" panose="020B0604020202020204" pitchFamily="34"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DBD33DAE-3F08-2A37-6C93-4AE5AF46632D}"/>
              </a:ext>
            </a:extLst>
          </p:cNvPr>
          <p:cNvSpPr/>
          <p:nvPr/>
        </p:nvSpPr>
        <p:spPr>
          <a:xfrm>
            <a:off x="692029" y="4090337"/>
            <a:ext cx="3154756" cy="740979"/>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Lead: </a:t>
            </a:r>
            <a:r>
              <a:rPr lang="en-US" sz="2200" b="0" i="0">
                <a:solidFill>
                  <a:srgbClr val="E8EAED"/>
                </a:solidFill>
                <a:effectLst/>
                <a:latin typeface="Arial" panose="020B0604020202020204" pitchFamily="34" charset="0"/>
                <a:cs typeface="Arial" panose="020B0604020202020204" pitchFamily="34" charset="0"/>
              </a:rPr>
              <a:t>≈ 10 ppm</a:t>
            </a:r>
            <a:endParaRPr lang="en-US" sz="2200">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47D8210A-70E4-2EB4-C4BA-0FEACB0BB246}"/>
              </a:ext>
            </a:extLst>
          </p:cNvPr>
          <p:cNvSpPr/>
          <p:nvPr/>
        </p:nvSpPr>
        <p:spPr>
          <a:xfrm>
            <a:off x="692029" y="4966333"/>
            <a:ext cx="3154756" cy="74097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Carbonate: </a:t>
            </a:r>
            <a:r>
              <a:rPr lang="en-US" sz="2200" b="0" i="0">
                <a:solidFill>
                  <a:srgbClr val="E8EAED"/>
                </a:solidFill>
                <a:effectLst/>
                <a:latin typeface="Arial" panose="020B0604020202020204" pitchFamily="34" charset="0"/>
                <a:cs typeface="Arial" panose="020B0604020202020204" pitchFamily="34" charset="0"/>
              </a:rPr>
              <a:t>≈ 240 ppm</a:t>
            </a:r>
            <a:endParaRPr lang="en-US" sz="2200">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EA88E703-5DE7-AADB-193C-C40BD606D5E7}"/>
              </a:ext>
            </a:extLst>
          </p:cNvPr>
          <p:cNvSpPr/>
          <p:nvPr/>
        </p:nvSpPr>
        <p:spPr>
          <a:xfrm>
            <a:off x="692029" y="5842330"/>
            <a:ext cx="3154756" cy="67540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pH: 7.6</a:t>
            </a:r>
          </a:p>
        </p:txBody>
      </p:sp>
      <p:sp>
        <p:nvSpPr>
          <p:cNvPr id="31" name="Rectangle: Rounded Corners 30">
            <a:extLst>
              <a:ext uri="{FF2B5EF4-FFF2-40B4-BE49-F238E27FC236}">
                <a16:creationId xmlns:a16="http://schemas.microsoft.com/office/drawing/2014/main" id="{09CFEE35-6DBB-2AA5-97DE-EE7B5DA5793F}"/>
              </a:ext>
            </a:extLst>
          </p:cNvPr>
          <p:cNvSpPr/>
          <p:nvPr/>
        </p:nvSpPr>
        <p:spPr>
          <a:xfrm>
            <a:off x="6677670" y="2655340"/>
            <a:ext cx="3154756" cy="476741"/>
          </a:xfrm>
          <a:prstGeom prst="roundRect">
            <a:avLst/>
          </a:prstGeom>
          <a:solidFill>
            <a:srgbClr val="5F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TDS: 11.5 ppm</a:t>
            </a:r>
          </a:p>
        </p:txBody>
      </p:sp>
      <p:sp>
        <p:nvSpPr>
          <p:cNvPr id="32" name="Rectangle: Rounded Corners 31">
            <a:extLst>
              <a:ext uri="{FF2B5EF4-FFF2-40B4-BE49-F238E27FC236}">
                <a16:creationId xmlns:a16="http://schemas.microsoft.com/office/drawing/2014/main" id="{99EFE988-3743-A5DA-3237-86203DDFB5C9}"/>
              </a:ext>
            </a:extLst>
          </p:cNvPr>
          <p:cNvSpPr/>
          <p:nvPr/>
        </p:nvSpPr>
        <p:spPr>
          <a:xfrm>
            <a:off x="6677670" y="3267098"/>
            <a:ext cx="3154756" cy="74097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Conductivity: 18 </a:t>
            </a:r>
            <a:r>
              <a:rPr lang="el-GR" sz="2400" b="0" i="0">
                <a:solidFill>
                  <a:srgbClr val="E8EAED"/>
                </a:solidFill>
                <a:effectLst/>
                <a:latin typeface="Google Sans"/>
              </a:rPr>
              <a:t>μ</a:t>
            </a:r>
            <a:r>
              <a:rPr lang="en-US" sz="2400" b="0" i="0">
                <a:solidFill>
                  <a:srgbClr val="E8EAED"/>
                </a:solidFill>
                <a:effectLst/>
                <a:latin typeface="Google Sans"/>
              </a:rPr>
              <a:t>S/cm</a:t>
            </a:r>
            <a:r>
              <a:rPr lang="en-US" sz="2200">
                <a:latin typeface="Arial" panose="020B0604020202020204" pitchFamily="34" charset="0"/>
                <a:cs typeface="Arial" panose="020B0604020202020204" pitchFamily="34" charset="0"/>
              </a:rPr>
              <a:t>  </a:t>
            </a:r>
          </a:p>
        </p:txBody>
      </p:sp>
      <p:sp>
        <p:nvSpPr>
          <p:cNvPr id="35" name="Rectangle: Rounded Corners 34">
            <a:extLst>
              <a:ext uri="{FF2B5EF4-FFF2-40B4-BE49-F238E27FC236}">
                <a16:creationId xmlns:a16="http://schemas.microsoft.com/office/drawing/2014/main" id="{51727855-2ED5-4447-E629-6453E8B09DC4}"/>
              </a:ext>
            </a:extLst>
          </p:cNvPr>
          <p:cNvSpPr/>
          <p:nvPr/>
        </p:nvSpPr>
        <p:spPr>
          <a:xfrm>
            <a:off x="6677670" y="4143094"/>
            <a:ext cx="3154756" cy="740979"/>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Lead: </a:t>
            </a:r>
            <a:r>
              <a:rPr lang="en-US" sz="2200" b="0" i="0">
                <a:solidFill>
                  <a:srgbClr val="E8EAED"/>
                </a:solidFill>
                <a:effectLst/>
                <a:latin typeface="Arial" panose="020B0604020202020204" pitchFamily="34" charset="0"/>
                <a:cs typeface="Arial" panose="020B0604020202020204" pitchFamily="34" charset="0"/>
              </a:rPr>
              <a:t>≈ 0 ppm</a:t>
            </a:r>
            <a:endParaRPr lang="en-US" sz="2200">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A9DF2E7A-7C38-E0E1-C996-523B702981B8}"/>
              </a:ext>
            </a:extLst>
          </p:cNvPr>
          <p:cNvSpPr/>
          <p:nvPr/>
        </p:nvSpPr>
        <p:spPr>
          <a:xfrm>
            <a:off x="6677670" y="5019090"/>
            <a:ext cx="3154756" cy="74097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Carbonate: </a:t>
            </a:r>
            <a:r>
              <a:rPr lang="en-US" sz="2200" b="0" i="0">
                <a:solidFill>
                  <a:srgbClr val="E8EAED"/>
                </a:solidFill>
                <a:effectLst/>
                <a:latin typeface="Arial" panose="020B0604020202020204" pitchFamily="34" charset="0"/>
                <a:cs typeface="Arial" panose="020B0604020202020204" pitchFamily="34" charset="0"/>
              </a:rPr>
              <a:t>≈ 0 ppm</a:t>
            </a:r>
            <a:endParaRPr lang="en-US" sz="2200">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D4C8D5DA-6DFE-3EC4-417A-F1E25F02F6D1}"/>
              </a:ext>
            </a:extLst>
          </p:cNvPr>
          <p:cNvSpPr/>
          <p:nvPr/>
        </p:nvSpPr>
        <p:spPr>
          <a:xfrm>
            <a:off x="6677670" y="5895087"/>
            <a:ext cx="3154756" cy="67540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pH: 6.0</a:t>
            </a:r>
          </a:p>
        </p:txBody>
      </p:sp>
      <p:sp>
        <p:nvSpPr>
          <p:cNvPr id="12" name="Text Placeholder 6">
            <a:extLst>
              <a:ext uri="{FF2B5EF4-FFF2-40B4-BE49-F238E27FC236}">
                <a16:creationId xmlns:a16="http://schemas.microsoft.com/office/drawing/2014/main" id="{5035584F-5722-8214-533F-FB17EB6E2590}"/>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28838714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1A0C-F191-D64B-1282-A2977FA06D77}"/>
              </a:ext>
            </a:extLst>
          </p:cNvPr>
          <p:cNvSpPr>
            <a:spLocks noGrp="1"/>
          </p:cNvSpPr>
          <p:nvPr>
            <p:ph type="title"/>
          </p:nvPr>
        </p:nvSpPr>
        <p:spPr/>
        <p:txBody>
          <a:bodyPr/>
          <a:lstStyle/>
          <a:p>
            <a:r>
              <a:rPr lang="en-US"/>
              <a:t>Testing Results </a:t>
            </a:r>
          </a:p>
        </p:txBody>
      </p:sp>
      <p:sp>
        <p:nvSpPr>
          <p:cNvPr id="3" name="Slide Number Placeholder 2">
            <a:extLst>
              <a:ext uri="{FF2B5EF4-FFF2-40B4-BE49-F238E27FC236}">
                <a16:creationId xmlns:a16="http://schemas.microsoft.com/office/drawing/2014/main" id="{21264C07-752A-8482-5B6D-CFBA5F75927E}"/>
              </a:ext>
            </a:extLst>
          </p:cNvPr>
          <p:cNvSpPr>
            <a:spLocks noGrp="1"/>
          </p:cNvSpPr>
          <p:nvPr>
            <p:ph type="sldNum" sz="quarter" idx="10"/>
          </p:nvPr>
        </p:nvSpPr>
        <p:spPr/>
        <p:txBody>
          <a:bodyPr/>
          <a:lstStyle/>
          <a:p>
            <a:fld id="{72E20F18-833A-4542-A439-FC39BC210022}" type="slidenum">
              <a:rPr lang="en-US" smtClean="0"/>
              <a:pPr/>
              <a:t>41</a:t>
            </a:fld>
            <a:endParaRPr lang="en-US"/>
          </a:p>
        </p:txBody>
      </p:sp>
      <p:sp>
        <p:nvSpPr>
          <p:cNvPr id="8" name="Rectangle: Rounded Corners 7">
            <a:extLst>
              <a:ext uri="{FF2B5EF4-FFF2-40B4-BE49-F238E27FC236}">
                <a16:creationId xmlns:a16="http://schemas.microsoft.com/office/drawing/2014/main" id="{7CC4D0A2-6D44-9CF5-4A0C-4D6DCC9229EB}"/>
              </a:ext>
            </a:extLst>
          </p:cNvPr>
          <p:cNvSpPr/>
          <p:nvPr/>
        </p:nvSpPr>
        <p:spPr>
          <a:xfrm>
            <a:off x="376599" y="1578080"/>
            <a:ext cx="3785616" cy="86868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Spent Dialysate Model  </a:t>
            </a:r>
          </a:p>
        </p:txBody>
      </p:sp>
      <p:sp>
        <p:nvSpPr>
          <p:cNvPr id="9" name="Rectangle: Rounded Corners 8">
            <a:extLst>
              <a:ext uri="{FF2B5EF4-FFF2-40B4-BE49-F238E27FC236}">
                <a16:creationId xmlns:a16="http://schemas.microsoft.com/office/drawing/2014/main" id="{F3E2FDB5-D4DB-E3C2-DA2D-C919E7692B73}"/>
              </a:ext>
            </a:extLst>
          </p:cNvPr>
          <p:cNvSpPr/>
          <p:nvPr/>
        </p:nvSpPr>
        <p:spPr>
          <a:xfrm>
            <a:off x="6348984" y="1561470"/>
            <a:ext cx="3785616" cy="86868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After Spent Dialysate Through RO</a:t>
            </a:r>
          </a:p>
        </p:txBody>
      </p:sp>
      <p:sp>
        <p:nvSpPr>
          <p:cNvPr id="11" name="Rectangle: Rounded Corners 10">
            <a:extLst>
              <a:ext uri="{FF2B5EF4-FFF2-40B4-BE49-F238E27FC236}">
                <a16:creationId xmlns:a16="http://schemas.microsoft.com/office/drawing/2014/main" id="{6D9BA6D6-461C-B10C-B2EB-4324C49EDB46}"/>
              </a:ext>
            </a:extLst>
          </p:cNvPr>
          <p:cNvSpPr/>
          <p:nvPr/>
        </p:nvSpPr>
        <p:spPr>
          <a:xfrm>
            <a:off x="692029" y="2676259"/>
            <a:ext cx="3154756" cy="476741"/>
          </a:xfrm>
          <a:prstGeom prst="roundRect">
            <a:avLst/>
          </a:prstGeom>
          <a:solidFill>
            <a:srgbClr val="5F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TDS: 822 ppm</a:t>
            </a:r>
          </a:p>
        </p:txBody>
      </p:sp>
      <p:sp>
        <p:nvSpPr>
          <p:cNvPr id="12" name="Rectangle: Rounded Corners 11">
            <a:extLst>
              <a:ext uri="{FF2B5EF4-FFF2-40B4-BE49-F238E27FC236}">
                <a16:creationId xmlns:a16="http://schemas.microsoft.com/office/drawing/2014/main" id="{584189DB-F936-C662-A9AA-85E475FB8DBF}"/>
              </a:ext>
            </a:extLst>
          </p:cNvPr>
          <p:cNvSpPr/>
          <p:nvPr/>
        </p:nvSpPr>
        <p:spPr>
          <a:xfrm>
            <a:off x="692029" y="3269598"/>
            <a:ext cx="3154756" cy="74097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Conductivity: 1642 </a:t>
            </a:r>
            <a:r>
              <a:rPr lang="el-GR" sz="2400" b="0" i="0">
                <a:solidFill>
                  <a:srgbClr val="E8EAED"/>
                </a:solidFill>
                <a:effectLst/>
                <a:latin typeface="Google Sans"/>
              </a:rPr>
              <a:t>μ</a:t>
            </a:r>
            <a:r>
              <a:rPr lang="en-US" sz="2400" b="0" i="0">
                <a:solidFill>
                  <a:srgbClr val="E8EAED"/>
                </a:solidFill>
                <a:effectLst/>
                <a:latin typeface="Google Sans"/>
              </a:rPr>
              <a:t>S/cm</a:t>
            </a:r>
            <a:r>
              <a:rPr lang="en-US" sz="2200">
                <a:latin typeface="Arial" panose="020B0604020202020204" pitchFamily="34" charset="0"/>
                <a:cs typeface="Arial" panose="020B0604020202020204" pitchFamily="34" charset="0"/>
              </a:rPr>
              <a:t>  </a:t>
            </a:r>
          </a:p>
        </p:txBody>
      </p:sp>
      <p:sp>
        <p:nvSpPr>
          <p:cNvPr id="13" name="Rectangle: Rounded Corners 12">
            <a:extLst>
              <a:ext uri="{FF2B5EF4-FFF2-40B4-BE49-F238E27FC236}">
                <a16:creationId xmlns:a16="http://schemas.microsoft.com/office/drawing/2014/main" id="{1F2F6081-5274-9371-F364-A29E18DE51C2}"/>
              </a:ext>
            </a:extLst>
          </p:cNvPr>
          <p:cNvSpPr/>
          <p:nvPr/>
        </p:nvSpPr>
        <p:spPr>
          <a:xfrm>
            <a:off x="692029" y="4127175"/>
            <a:ext cx="3154756" cy="740979"/>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Lead: </a:t>
            </a:r>
            <a:r>
              <a:rPr lang="en-US" sz="2200" b="0" i="0">
                <a:solidFill>
                  <a:srgbClr val="E8EAED"/>
                </a:solidFill>
                <a:effectLst/>
                <a:latin typeface="Arial" panose="020B0604020202020204" pitchFamily="34" charset="0"/>
                <a:cs typeface="Arial" panose="020B0604020202020204" pitchFamily="34" charset="0"/>
              </a:rPr>
              <a:t>≈ </a:t>
            </a:r>
            <a:r>
              <a:rPr lang="en-US" sz="2200">
                <a:solidFill>
                  <a:srgbClr val="E8EAED"/>
                </a:solidFill>
                <a:latin typeface="Arial" panose="020B0604020202020204" pitchFamily="34" charset="0"/>
                <a:cs typeface="Arial" panose="020B0604020202020204" pitchFamily="34" charset="0"/>
              </a:rPr>
              <a:t>0</a:t>
            </a:r>
            <a:r>
              <a:rPr lang="en-US" sz="2200" b="0" i="0">
                <a:solidFill>
                  <a:srgbClr val="E8EAED"/>
                </a:solidFill>
                <a:effectLst/>
                <a:latin typeface="Arial" panose="020B0604020202020204" pitchFamily="34" charset="0"/>
                <a:cs typeface="Arial" panose="020B0604020202020204" pitchFamily="34" charset="0"/>
              </a:rPr>
              <a:t> ppm</a:t>
            </a:r>
            <a:endParaRPr lang="en-US" sz="2200">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330685E5-ED4E-EC6A-4195-5EF806B6253F}"/>
              </a:ext>
            </a:extLst>
          </p:cNvPr>
          <p:cNvSpPr/>
          <p:nvPr/>
        </p:nvSpPr>
        <p:spPr>
          <a:xfrm>
            <a:off x="692029" y="4984752"/>
            <a:ext cx="3154756" cy="74097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Carbonate: </a:t>
            </a:r>
            <a:r>
              <a:rPr lang="en-US" sz="2200" b="0" i="0">
                <a:solidFill>
                  <a:srgbClr val="E8EAED"/>
                </a:solidFill>
                <a:effectLst/>
                <a:latin typeface="Arial" panose="020B0604020202020204" pitchFamily="34" charset="0"/>
                <a:cs typeface="Arial" panose="020B0604020202020204" pitchFamily="34" charset="0"/>
              </a:rPr>
              <a:t>≈ 40 ppm</a:t>
            </a:r>
            <a:endParaRPr lang="en-US" sz="220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E22545B7-335C-5BA8-1536-26FA5A77B57E}"/>
              </a:ext>
            </a:extLst>
          </p:cNvPr>
          <p:cNvSpPr/>
          <p:nvPr/>
        </p:nvSpPr>
        <p:spPr>
          <a:xfrm>
            <a:off x="692029" y="5842330"/>
            <a:ext cx="3154756" cy="67540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pH: 6.4</a:t>
            </a:r>
          </a:p>
        </p:txBody>
      </p:sp>
      <p:sp>
        <p:nvSpPr>
          <p:cNvPr id="24" name="Rectangle: Rounded Corners 23">
            <a:extLst>
              <a:ext uri="{FF2B5EF4-FFF2-40B4-BE49-F238E27FC236}">
                <a16:creationId xmlns:a16="http://schemas.microsoft.com/office/drawing/2014/main" id="{7B6F4D2E-52F8-4C0D-6A46-D857F960E44B}"/>
              </a:ext>
            </a:extLst>
          </p:cNvPr>
          <p:cNvSpPr/>
          <p:nvPr/>
        </p:nvSpPr>
        <p:spPr>
          <a:xfrm>
            <a:off x="6673246" y="2676259"/>
            <a:ext cx="3154756" cy="476741"/>
          </a:xfrm>
          <a:prstGeom prst="roundRect">
            <a:avLst/>
          </a:prstGeom>
          <a:solidFill>
            <a:srgbClr val="5F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TDS: 59 ppm</a:t>
            </a:r>
          </a:p>
        </p:txBody>
      </p:sp>
      <p:sp>
        <p:nvSpPr>
          <p:cNvPr id="25" name="Rectangle: Rounded Corners 24">
            <a:extLst>
              <a:ext uri="{FF2B5EF4-FFF2-40B4-BE49-F238E27FC236}">
                <a16:creationId xmlns:a16="http://schemas.microsoft.com/office/drawing/2014/main" id="{98AA5FD4-7816-70BC-0B62-A9BBF75866A1}"/>
              </a:ext>
            </a:extLst>
          </p:cNvPr>
          <p:cNvSpPr/>
          <p:nvPr/>
        </p:nvSpPr>
        <p:spPr>
          <a:xfrm>
            <a:off x="6673246" y="3269599"/>
            <a:ext cx="3154756" cy="74097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Conductivity: 114 </a:t>
            </a:r>
            <a:r>
              <a:rPr lang="el-GR" sz="2400" b="0" i="0">
                <a:solidFill>
                  <a:srgbClr val="E8EAED"/>
                </a:solidFill>
                <a:effectLst/>
                <a:latin typeface="Google Sans"/>
              </a:rPr>
              <a:t>μ</a:t>
            </a:r>
            <a:r>
              <a:rPr lang="en-US" sz="2400" b="0" i="0">
                <a:solidFill>
                  <a:srgbClr val="E8EAED"/>
                </a:solidFill>
                <a:effectLst/>
                <a:latin typeface="Google Sans"/>
              </a:rPr>
              <a:t>S/cm</a:t>
            </a:r>
            <a:r>
              <a:rPr lang="en-US" sz="2200">
                <a:latin typeface="Arial" panose="020B0604020202020204" pitchFamily="34" charset="0"/>
                <a:cs typeface="Arial" panose="020B0604020202020204" pitchFamily="34" charset="0"/>
              </a:rPr>
              <a:t>  </a:t>
            </a:r>
          </a:p>
        </p:txBody>
      </p:sp>
      <p:sp>
        <p:nvSpPr>
          <p:cNvPr id="26" name="Rectangle: Rounded Corners 25">
            <a:extLst>
              <a:ext uri="{FF2B5EF4-FFF2-40B4-BE49-F238E27FC236}">
                <a16:creationId xmlns:a16="http://schemas.microsoft.com/office/drawing/2014/main" id="{30EAAA6F-FD71-8B11-480B-B9BAB4CA896F}"/>
              </a:ext>
            </a:extLst>
          </p:cNvPr>
          <p:cNvSpPr/>
          <p:nvPr/>
        </p:nvSpPr>
        <p:spPr>
          <a:xfrm>
            <a:off x="6673246" y="4127177"/>
            <a:ext cx="3154756" cy="74097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Lead: </a:t>
            </a:r>
            <a:r>
              <a:rPr lang="en-US" sz="2200" b="0" i="0">
                <a:solidFill>
                  <a:srgbClr val="E8EAED"/>
                </a:solidFill>
                <a:effectLst/>
                <a:latin typeface="Arial" panose="020B0604020202020204" pitchFamily="34" charset="0"/>
                <a:cs typeface="Arial" panose="020B0604020202020204" pitchFamily="34" charset="0"/>
              </a:rPr>
              <a:t>≈ </a:t>
            </a:r>
            <a:r>
              <a:rPr lang="en-US" sz="2200">
                <a:solidFill>
                  <a:srgbClr val="E8EAED"/>
                </a:solidFill>
                <a:latin typeface="Arial" panose="020B0604020202020204" pitchFamily="34" charset="0"/>
                <a:cs typeface="Arial" panose="020B0604020202020204" pitchFamily="34" charset="0"/>
              </a:rPr>
              <a:t>0</a:t>
            </a:r>
            <a:r>
              <a:rPr lang="en-US" sz="2200" b="0" i="0">
                <a:solidFill>
                  <a:srgbClr val="E8EAED"/>
                </a:solidFill>
                <a:effectLst/>
                <a:latin typeface="Arial" panose="020B0604020202020204" pitchFamily="34" charset="0"/>
                <a:cs typeface="Arial" panose="020B0604020202020204" pitchFamily="34" charset="0"/>
              </a:rPr>
              <a:t> ppm</a:t>
            </a:r>
            <a:endParaRPr lang="en-US" sz="2200">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29E8FCE5-4851-3321-C4BC-F89EFAB5D7C0}"/>
              </a:ext>
            </a:extLst>
          </p:cNvPr>
          <p:cNvSpPr/>
          <p:nvPr/>
        </p:nvSpPr>
        <p:spPr>
          <a:xfrm>
            <a:off x="6673246" y="4984754"/>
            <a:ext cx="3154756" cy="74097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Carbonate: </a:t>
            </a:r>
            <a:r>
              <a:rPr lang="en-US" sz="2200" b="0" i="0">
                <a:solidFill>
                  <a:srgbClr val="E8EAED"/>
                </a:solidFill>
                <a:effectLst/>
                <a:latin typeface="Arial" panose="020B0604020202020204" pitchFamily="34" charset="0"/>
                <a:cs typeface="Arial" panose="020B0604020202020204" pitchFamily="34" charset="0"/>
              </a:rPr>
              <a:t>≈ </a:t>
            </a:r>
            <a:r>
              <a:rPr lang="en-US" sz="2200">
                <a:solidFill>
                  <a:srgbClr val="E8EAED"/>
                </a:solidFill>
                <a:latin typeface="Arial" panose="020B0604020202020204" pitchFamily="34" charset="0"/>
                <a:cs typeface="Arial" panose="020B0604020202020204" pitchFamily="34" charset="0"/>
              </a:rPr>
              <a:t>0</a:t>
            </a:r>
            <a:r>
              <a:rPr lang="en-US" sz="2200" b="0" i="0">
                <a:solidFill>
                  <a:srgbClr val="E8EAED"/>
                </a:solidFill>
                <a:effectLst/>
                <a:latin typeface="Arial" panose="020B0604020202020204" pitchFamily="34" charset="0"/>
                <a:cs typeface="Arial" panose="020B0604020202020204" pitchFamily="34" charset="0"/>
              </a:rPr>
              <a:t> ppm</a:t>
            </a:r>
            <a:endParaRPr lang="en-US" sz="220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7375FAB0-C66F-E657-556F-17B8C5C8ACFE}"/>
              </a:ext>
            </a:extLst>
          </p:cNvPr>
          <p:cNvSpPr/>
          <p:nvPr/>
        </p:nvSpPr>
        <p:spPr>
          <a:xfrm>
            <a:off x="6673246" y="5842330"/>
            <a:ext cx="3154756" cy="67540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latin typeface="Arial" panose="020B0604020202020204" pitchFamily="34" charset="0"/>
                <a:cs typeface="Arial" panose="020B0604020202020204" pitchFamily="34" charset="0"/>
              </a:rPr>
              <a:t>pH: 6.0</a:t>
            </a:r>
          </a:p>
        </p:txBody>
      </p:sp>
      <p:sp>
        <p:nvSpPr>
          <p:cNvPr id="4" name="Text Placeholder 6">
            <a:extLst>
              <a:ext uri="{FF2B5EF4-FFF2-40B4-BE49-F238E27FC236}">
                <a16:creationId xmlns:a16="http://schemas.microsoft.com/office/drawing/2014/main" id="{B3546085-090C-EB82-FC36-26F21A5F2661}"/>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grpSp>
        <p:nvGrpSpPr>
          <p:cNvPr id="19" name="Group 18">
            <a:extLst>
              <a:ext uri="{FF2B5EF4-FFF2-40B4-BE49-F238E27FC236}">
                <a16:creationId xmlns:a16="http://schemas.microsoft.com/office/drawing/2014/main" id="{28660389-B35C-93E5-9D2E-F8AAE25F451B}"/>
              </a:ext>
            </a:extLst>
          </p:cNvPr>
          <p:cNvGrpSpPr/>
          <p:nvPr/>
        </p:nvGrpSpPr>
        <p:grpSpPr>
          <a:xfrm>
            <a:off x="4838407" y="1825161"/>
            <a:ext cx="839330" cy="4370832"/>
            <a:chOff x="4838407" y="1825161"/>
            <a:chExt cx="839330" cy="4370832"/>
          </a:xfrm>
        </p:grpSpPr>
        <p:pic>
          <p:nvPicPr>
            <p:cNvPr id="6" name="Picture 5" descr="A white and yellow strip of paper&#10;&#10;Description automatically generated">
              <a:extLst>
                <a:ext uri="{FF2B5EF4-FFF2-40B4-BE49-F238E27FC236}">
                  <a16:creationId xmlns:a16="http://schemas.microsoft.com/office/drawing/2014/main" id="{7709F46C-93A2-6F16-974E-5E822BE63863}"/>
                </a:ext>
              </a:extLst>
            </p:cNvPr>
            <p:cNvPicPr>
              <a:picLocks noChangeAspect="1"/>
            </p:cNvPicPr>
            <p:nvPr/>
          </p:nvPicPr>
          <p:blipFill rotWithShape="1">
            <a:blip r:embed="rId2"/>
            <a:srcRect l="16158" t="1521" r="30476"/>
            <a:stretch/>
          </p:blipFill>
          <p:spPr>
            <a:xfrm>
              <a:off x="4838407" y="1825161"/>
              <a:ext cx="503729" cy="4370832"/>
            </a:xfrm>
            <a:prstGeom prst="rect">
              <a:avLst/>
            </a:prstGeom>
          </p:spPr>
        </p:pic>
        <p:pic>
          <p:nvPicPr>
            <p:cNvPr id="17" name="Picture 16" descr="A white and yellow square blocks&#10;&#10;Description automatically generated">
              <a:extLst>
                <a:ext uri="{FF2B5EF4-FFF2-40B4-BE49-F238E27FC236}">
                  <a16:creationId xmlns:a16="http://schemas.microsoft.com/office/drawing/2014/main" id="{4A8609CD-BFBE-F83B-C130-C96C87033398}"/>
                </a:ext>
              </a:extLst>
            </p:cNvPr>
            <p:cNvPicPr>
              <a:picLocks noChangeAspect="1"/>
            </p:cNvPicPr>
            <p:nvPr/>
          </p:nvPicPr>
          <p:blipFill rotWithShape="1">
            <a:blip r:embed="rId3"/>
            <a:srcRect l="30586" r="34083"/>
            <a:stretch/>
          </p:blipFill>
          <p:spPr>
            <a:xfrm>
              <a:off x="5334419" y="1825161"/>
              <a:ext cx="343318" cy="4370832"/>
            </a:xfrm>
            <a:prstGeom prst="rect">
              <a:avLst/>
            </a:prstGeom>
          </p:spPr>
        </p:pic>
      </p:grpSp>
    </p:spTree>
    <p:extLst>
      <p:ext uri="{BB962C8B-B14F-4D97-AF65-F5344CB8AC3E}">
        <p14:creationId xmlns:p14="http://schemas.microsoft.com/office/powerpoint/2010/main" val="3672042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1A0C-F191-D64B-1282-A2977FA06D77}"/>
              </a:ext>
            </a:extLst>
          </p:cNvPr>
          <p:cNvSpPr>
            <a:spLocks noGrp="1"/>
          </p:cNvSpPr>
          <p:nvPr>
            <p:ph type="title"/>
          </p:nvPr>
        </p:nvSpPr>
        <p:spPr/>
        <p:txBody>
          <a:bodyPr/>
          <a:lstStyle/>
          <a:p>
            <a:r>
              <a:rPr lang="en-US"/>
              <a:t>Validated Targets</a:t>
            </a:r>
          </a:p>
        </p:txBody>
      </p:sp>
      <p:sp>
        <p:nvSpPr>
          <p:cNvPr id="3" name="Slide Number Placeholder 2">
            <a:extLst>
              <a:ext uri="{FF2B5EF4-FFF2-40B4-BE49-F238E27FC236}">
                <a16:creationId xmlns:a16="http://schemas.microsoft.com/office/drawing/2014/main" id="{21264C07-752A-8482-5B6D-CFBA5F75927E}"/>
              </a:ext>
            </a:extLst>
          </p:cNvPr>
          <p:cNvSpPr>
            <a:spLocks noGrp="1"/>
          </p:cNvSpPr>
          <p:nvPr>
            <p:ph type="sldNum" sz="quarter" idx="10"/>
          </p:nvPr>
        </p:nvSpPr>
        <p:spPr/>
        <p:txBody>
          <a:bodyPr/>
          <a:lstStyle/>
          <a:p>
            <a:fld id="{72E20F18-833A-4542-A439-FC39BC210022}" type="slidenum">
              <a:rPr lang="en-US" smtClean="0"/>
              <a:pPr/>
              <a:t>42</a:t>
            </a:fld>
            <a:endParaRPr lang="en-US"/>
          </a:p>
        </p:txBody>
      </p:sp>
      <p:sp>
        <p:nvSpPr>
          <p:cNvPr id="4" name="Footer Placeholder 3">
            <a:extLst>
              <a:ext uri="{FF2B5EF4-FFF2-40B4-BE49-F238E27FC236}">
                <a16:creationId xmlns:a16="http://schemas.microsoft.com/office/drawing/2014/main" id="{C6C0566F-98CE-096E-BE0E-3DBDAFC0BC8B}"/>
              </a:ext>
            </a:extLst>
          </p:cNvPr>
          <p:cNvSpPr>
            <a:spLocks noGrp="1"/>
          </p:cNvSpPr>
          <p:nvPr>
            <p:ph type="ftr" sz="quarter" idx="11"/>
          </p:nvPr>
        </p:nvSpPr>
        <p:spPr/>
        <p:txBody>
          <a:bodyPr/>
          <a:lstStyle/>
          <a:p>
            <a:endParaRPr lang="en-US"/>
          </a:p>
        </p:txBody>
      </p:sp>
      <p:sp>
        <p:nvSpPr>
          <p:cNvPr id="27" name="TextBox 26">
            <a:extLst>
              <a:ext uri="{FF2B5EF4-FFF2-40B4-BE49-F238E27FC236}">
                <a16:creationId xmlns:a16="http://schemas.microsoft.com/office/drawing/2014/main" id="{3B1BFBAD-6BE0-FFAC-ADE1-76E51D9A0D92}"/>
              </a:ext>
            </a:extLst>
          </p:cNvPr>
          <p:cNvSpPr txBox="1"/>
          <p:nvPr/>
        </p:nvSpPr>
        <p:spPr>
          <a:xfrm>
            <a:off x="3449874" y="3025012"/>
            <a:ext cx="6614387" cy="830997"/>
          </a:xfrm>
          <a:prstGeom prst="rect">
            <a:avLst/>
          </a:prstGeom>
          <a:noFill/>
        </p:spPr>
        <p:txBody>
          <a:bodyPr wrap="square" rtlCol="0">
            <a:spAutoFit/>
          </a:bodyPr>
          <a:lstStyle/>
          <a:p>
            <a:r>
              <a:rPr lang="en-US" sz="2400">
                <a:solidFill>
                  <a:schemeClr val="tx1"/>
                </a:solidFill>
                <a:latin typeface="Arial" panose="020B0604020202020204" pitchFamily="34" charset="0"/>
                <a:cs typeface="Arial" panose="020B0604020202020204" pitchFamily="34" charset="0"/>
              </a:rPr>
              <a:t>Raise and lower </a:t>
            </a:r>
            <a:r>
              <a:rPr lang="en-US" sz="2400">
                <a:latin typeface="Arial" panose="020B0604020202020204" pitchFamily="34" charset="0"/>
                <a:cs typeface="Arial" panose="020B0604020202020204" pitchFamily="34" charset="0"/>
              </a:rPr>
              <a:t>f</a:t>
            </a:r>
            <a:r>
              <a:rPr lang="en-US" sz="2400">
                <a:solidFill>
                  <a:schemeClr val="tx1"/>
                </a:solidFill>
                <a:latin typeface="Arial" panose="020B0604020202020204" pitchFamily="34" charset="0"/>
                <a:cs typeface="Arial" panose="020B0604020202020204" pitchFamily="34" charset="0"/>
              </a:rPr>
              <a:t>low </a:t>
            </a:r>
            <a:r>
              <a:rPr lang="en-US" sz="2400">
                <a:latin typeface="Arial" panose="020B0604020202020204" pitchFamily="34" charset="0"/>
                <a:cs typeface="Arial" panose="020B0604020202020204" pitchFamily="34" charset="0"/>
              </a:rPr>
              <a:t>r</a:t>
            </a:r>
            <a:r>
              <a:rPr lang="en-US" sz="2400">
                <a:solidFill>
                  <a:schemeClr val="tx1"/>
                </a:solidFill>
                <a:latin typeface="Arial" panose="020B0604020202020204" pitchFamily="34" charset="0"/>
                <a:cs typeface="Arial" panose="020B0604020202020204" pitchFamily="34" charset="0"/>
              </a:rPr>
              <a:t>ate</a:t>
            </a:r>
            <a:r>
              <a:rPr lang="en-US" sz="2400">
                <a:latin typeface="Arial" panose="020B0604020202020204" pitchFamily="34" charset="0"/>
                <a:cs typeface="Arial" panose="020B0604020202020204" pitchFamily="34" charset="0"/>
              </a:rPr>
              <a:t> from 100-1000 mL/min</a:t>
            </a:r>
          </a:p>
        </p:txBody>
      </p:sp>
      <p:grpSp>
        <p:nvGrpSpPr>
          <p:cNvPr id="5" name="Group 4">
            <a:extLst>
              <a:ext uri="{FF2B5EF4-FFF2-40B4-BE49-F238E27FC236}">
                <a16:creationId xmlns:a16="http://schemas.microsoft.com/office/drawing/2014/main" id="{132D292B-459B-C0CA-7364-1A57A9862EDC}"/>
              </a:ext>
            </a:extLst>
          </p:cNvPr>
          <p:cNvGrpSpPr/>
          <p:nvPr/>
        </p:nvGrpSpPr>
        <p:grpSpPr>
          <a:xfrm>
            <a:off x="1225537" y="1933914"/>
            <a:ext cx="911051" cy="931428"/>
            <a:chOff x="1175657" y="2022056"/>
            <a:chExt cx="1010814" cy="1031855"/>
          </a:xfrm>
        </p:grpSpPr>
        <p:sp>
          <p:nvSpPr>
            <p:cNvPr id="8" name="Rectangle 7">
              <a:extLst>
                <a:ext uri="{FF2B5EF4-FFF2-40B4-BE49-F238E27FC236}">
                  <a16:creationId xmlns:a16="http://schemas.microsoft.com/office/drawing/2014/main" id="{8E175F42-FEE0-771F-6735-9F3C428C7D20}"/>
                </a:ext>
              </a:extLst>
            </p:cNvPr>
            <p:cNvSpPr/>
            <p:nvPr/>
          </p:nvSpPr>
          <p:spPr>
            <a:xfrm>
              <a:off x="1175657" y="2022056"/>
              <a:ext cx="1010814" cy="1031855"/>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ln w="76200">
                  <a:solidFill>
                    <a:schemeClr val="tx1"/>
                  </a:solidFill>
                </a:ln>
              </a:endParaRPr>
            </a:p>
          </p:txBody>
        </p:sp>
        <p:pic>
          <p:nvPicPr>
            <p:cNvPr id="22" name="Graphic 21" descr="Checkmark with solid fill">
              <a:extLst>
                <a:ext uri="{FF2B5EF4-FFF2-40B4-BE49-F238E27FC236}">
                  <a16:creationId xmlns:a16="http://schemas.microsoft.com/office/drawing/2014/main" id="{D395D73D-EEAA-0E0C-EE70-971D697B7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7487" y="2224406"/>
              <a:ext cx="627153" cy="627153"/>
            </a:xfrm>
            <a:prstGeom prst="rect">
              <a:avLst/>
            </a:prstGeom>
          </p:spPr>
        </p:pic>
      </p:grpSp>
      <p:sp>
        <p:nvSpPr>
          <p:cNvPr id="35" name="TextBox 34">
            <a:extLst>
              <a:ext uri="{FF2B5EF4-FFF2-40B4-BE49-F238E27FC236}">
                <a16:creationId xmlns:a16="http://schemas.microsoft.com/office/drawing/2014/main" id="{EE2D9AF2-7D32-52E6-DBAE-4C9CDA145971}"/>
              </a:ext>
            </a:extLst>
          </p:cNvPr>
          <p:cNvSpPr txBox="1"/>
          <p:nvPr/>
        </p:nvSpPr>
        <p:spPr>
          <a:xfrm>
            <a:off x="3426428" y="2216267"/>
            <a:ext cx="64054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ea typeface="Calibri"/>
                <a:cs typeface="Arial" panose="020B0604020202020204" pitchFamily="34" charset="0"/>
              </a:rPr>
              <a:t>Recycling spent dialysate at 75% efficiency </a:t>
            </a:r>
            <a:endParaRPr lang="en-US" sz="240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4A0E1A7-1EDC-446E-F7AF-94F0B8C5B893}"/>
              </a:ext>
            </a:extLst>
          </p:cNvPr>
          <p:cNvCxnSpPr>
            <a:cxnSpLocks/>
          </p:cNvCxnSpPr>
          <p:nvPr/>
        </p:nvCxnSpPr>
        <p:spPr>
          <a:xfrm>
            <a:off x="3391259" y="2818639"/>
            <a:ext cx="6405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EA56C46-DF3F-0E1F-17CE-D9B35CA9D614}"/>
              </a:ext>
            </a:extLst>
          </p:cNvPr>
          <p:cNvSpPr txBox="1"/>
          <p:nvPr/>
        </p:nvSpPr>
        <p:spPr>
          <a:xfrm>
            <a:off x="3461596" y="4487339"/>
            <a:ext cx="4761475"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Stores excess liquids and waste</a:t>
            </a:r>
          </a:p>
        </p:txBody>
      </p:sp>
      <p:cxnSp>
        <p:nvCxnSpPr>
          <p:cNvPr id="6" name="Straight Connector 5">
            <a:extLst>
              <a:ext uri="{FF2B5EF4-FFF2-40B4-BE49-F238E27FC236}">
                <a16:creationId xmlns:a16="http://schemas.microsoft.com/office/drawing/2014/main" id="{62FA912C-A85F-740B-B3DE-4EF8B382A271}"/>
              </a:ext>
            </a:extLst>
          </p:cNvPr>
          <p:cNvCxnSpPr>
            <a:cxnSpLocks/>
          </p:cNvCxnSpPr>
          <p:nvPr/>
        </p:nvCxnSpPr>
        <p:spPr>
          <a:xfrm>
            <a:off x="3426428" y="3944715"/>
            <a:ext cx="6405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2D469B-3B2F-953A-9FB5-FB5ECEAF2208}"/>
              </a:ext>
            </a:extLst>
          </p:cNvPr>
          <p:cNvCxnSpPr>
            <a:cxnSpLocks/>
          </p:cNvCxnSpPr>
          <p:nvPr/>
        </p:nvCxnSpPr>
        <p:spPr>
          <a:xfrm>
            <a:off x="3461597" y="5031749"/>
            <a:ext cx="6405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30A57FD8-6BF8-CAAB-1893-68FFF94DF69F}"/>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grpSp>
        <p:nvGrpSpPr>
          <p:cNvPr id="7" name="Group 6">
            <a:extLst>
              <a:ext uri="{FF2B5EF4-FFF2-40B4-BE49-F238E27FC236}">
                <a16:creationId xmlns:a16="http://schemas.microsoft.com/office/drawing/2014/main" id="{E3619A4B-A1C3-14B8-D50E-34AEE1A41FB2}"/>
              </a:ext>
            </a:extLst>
          </p:cNvPr>
          <p:cNvGrpSpPr/>
          <p:nvPr/>
        </p:nvGrpSpPr>
        <p:grpSpPr>
          <a:xfrm>
            <a:off x="1225536" y="3038208"/>
            <a:ext cx="911051" cy="931428"/>
            <a:chOff x="1175657" y="2022056"/>
            <a:chExt cx="1010814" cy="1031855"/>
          </a:xfrm>
        </p:grpSpPr>
        <p:sp>
          <p:nvSpPr>
            <p:cNvPr id="10" name="Rectangle 9">
              <a:extLst>
                <a:ext uri="{FF2B5EF4-FFF2-40B4-BE49-F238E27FC236}">
                  <a16:creationId xmlns:a16="http://schemas.microsoft.com/office/drawing/2014/main" id="{C4217455-6753-C905-7B40-0D043EEFABCF}"/>
                </a:ext>
              </a:extLst>
            </p:cNvPr>
            <p:cNvSpPr/>
            <p:nvPr/>
          </p:nvSpPr>
          <p:spPr>
            <a:xfrm>
              <a:off x="1175657" y="2022056"/>
              <a:ext cx="1010814" cy="1031855"/>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ln w="76200">
                  <a:solidFill>
                    <a:schemeClr val="tx1"/>
                  </a:solidFill>
                </a:ln>
              </a:endParaRPr>
            </a:p>
          </p:txBody>
        </p:sp>
        <p:pic>
          <p:nvPicPr>
            <p:cNvPr id="11" name="Graphic 10" descr="Checkmark with solid fill">
              <a:extLst>
                <a:ext uri="{FF2B5EF4-FFF2-40B4-BE49-F238E27FC236}">
                  <a16:creationId xmlns:a16="http://schemas.microsoft.com/office/drawing/2014/main" id="{7EE3815E-7503-C395-ACCC-AE98A6AF1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7487" y="2224406"/>
              <a:ext cx="627153" cy="627153"/>
            </a:xfrm>
            <a:prstGeom prst="rect">
              <a:avLst/>
            </a:prstGeom>
          </p:spPr>
        </p:pic>
      </p:grpSp>
      <p:grpSp>
        <p:nvGrpSpPr>
          <p:cNvPr id="12" name="Group 11">
            <a:extLst>
              <a:ext uri="{FF2B5EF4-FFF2-40B4-BE49-F238E27FC236}">
                <a16:creationId xmlns:a16="http://schemas.microsoft.com/office/drawing/2014/main" id="{808AB29C-B07B-34EA-996E-A17D28660C65}"/>
              </a:ext>
            </a:extLst>
          </p:cNvPr>
          <p:cNvGrpSpPr/>
          <p:nvPr/>
        </p:nvGrpSpPr>
        <p:grpSpPr>
          <a:xfrm>
            <a:off x="1225536" y="4152292"/>
            <a:ext cx="911051" cy="931428"/>
            <a:chOff x="1175657" y="2022056"/>
            <a:chExt cx="1010814" cy="1031855"/>
          </a:xfrm>
        </p:grpSpPr>
        <p:sp>
          <p:nvSpPr>
            <p:cNvPr id="14" name="Rectangle 13">
              <a:extLst>
                <a:ext uri="{FF2B5EF4-FFF2-40B4-BE49-F238E27FC236}">
                  <a16:creationId xmlns:a16="http://schemas.microsoft.com/office/drawing/2014/main" id="{AB3E3F2E-957D-543D-1454-5332D2B7FC32}"/>
                </a:ext>
              </a:extLst>
            </p:cNvPr>
            <p:cNvSpPr/>
            <p:nvPr/>
          </p:nvSpPr>
          <p:spPr>
            <a:xfrm>
              <a:off x="1175657" y="2022056"/>
              <a:ext cx="1010814" cy="1031855"/>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ln w="76200">
                  <a:solidFill>
                    <a:schemeClr val="tx1"/>
                  </a:solidFill>
                </a:ln>
              </a:endParaRPr>
            </a:p>
          </p:txBody>
        </p:sp>
        <p:pic>
          <p:nvPicPr>
            <p:cNvPr id="15" name="Graphic 14" descr="Checkmark with solid fill">
              <a:extLst>
                <a:ext uri="{FF2B5EF4-FFF2-40B4-BE49-F238E27FC236}">
                  <a16:creationId xmlns:a16="http://schemas.microsoft.com/office/drawing/2014/main" id="{09278E73-F9C6-714B-98FE-23CB61AC8E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7487" y="2224406"/>
              <a:ext cx="627153" cy="627153"/>
            </a:xfrm>
            <a:prstGeom prst="rect">
              <a:avLst/>
            </a:prstGeom>
          </p:spPr>
        </p:pic>
      </p:grpSp>
      <p:grpSp>
        <p:nvGrpSpPr>
          <p:cNvPr id="16" name="Group 15">
            <a:extLst>
              <a:ext uri="{FF2B5EF4-FFF2-40B4-BE49-F238E27FC236}">
                <a16:creationId xmlns:a16="http://schemas.microsoft.com/office/drawing/2014/main" id="{1DEBE85F-3DD3-1130-3F97-4662E70CDD1D}"/>
              </a:ext>
            </a:extLst>
          </p:cNvPr>
          <p:cNvGrpSpPr/>
          <p:nvPr/>
        </p:nvGrpSpPr>
        <p:grpSpPr>
          <a:xfrm>
            <a:off x="1225536" y="5257033"/>
            <a:ext cx="911051" cy="931428"/>
            <a:chOff x="1175657" y="2022056"/>
            <a:chExt cx="1010814" cy="1031855"/>
          </a:xfrm>
        </p:grpSpPr>
        <p:sp>
          <p:nvSpPr>
            <p:cNvPr id="17" name="Rectangle 16">
              <a:extLst>
                <a:ext uri="{FF2B5EF4-FFF2-40B4-BE49-F238E27FC236}">
                  <a16:creationId xmlns:a16="http://schemas.microsoft.com/office/drawing/2014/main" id="{991E89DE-8B04-BA18-6E95-5C91C8148F09}"/>
                </a:ext>
              </a:extLst>
            </p:cNvPr>
            <p:cNvSpPr/>
            <p:nvPr/>
          </p:nvSpPr>
          <p:spPr>
            <a:xfrm>
              <a:off x="1175657" y="2022056"/>
              <a:ext cx="1010814" cy="1031855"/>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ln w="76200">
                  <a:solidFill>
                    <a:schemeClr val="tx1"/>
                  </a:solidFill>
                </a:ln>
              </a:endParaRPr>
            </a:p>
          </p:txBody>
        </p:sp>
        <p:pic>
          <p:nvPicPr>
            <p:cNvPr id="18" name="Graphic 17" descr="Checkmark with solid fill">
              <a:extLst>
                <a:ext uri="{FF2B5EF4-FFF2-40B4-BE49-F238E27FC236}">
                  <a16:creationId xmlns:a16="http://schemas.microsoft.com/office/drawing/2014/main" id="{9789A88E-75AD-4DE2-1D54-79EE7641F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7487" y="2224406"/>
              <a:ext cx="627153" cy="627153"/>
            </a:xfrm>
            <a:prstGeom prst="rect">
              <a:avLst/>
            </a:prstGeom>
          </p:spPr>
        </p:pic>
      </p:grpSp>
      <p:sp>
        <p:nvSpPr>
          <p:cNvPr id="19" name="TextBox 18">
            <a:extLst>
              <a:ext uri="{FF2B5EF4-FFF2-40B4-BE49-F238E27FC236}">
                <a16:creationId xmlns:a16="http://schemas.microsoft.com/office/drawing/2014/main" id="{BA905060-3B32-0C85-4440-8FCDB546C971}"/>
              </a:ext>
            </a:extLst>
          </p:cNvPr>
          <p:cNvSpPr txBox="1"/>
          <p:nvPr/>
        </p:nvSpPr>
        <p:spPr>
          <a:xfrm>
            <a:off x="3473320" y="5601026"/>
            <a:ext cx="4761475"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Interface with existing ports</a:t>
            </a:r>
          </a:p>
        </p:txBody>
      </p:sp>
      <p:cxnSp>
        <p:nvCxnSpPr>
          <p:cNvPr id="20" name="Straight Connector 19">
            <a:extLst>
              <a:ext uri="{FF2B5EF4-FFF2-40B4-BE49-F238E27FC236}">
                <a16:creationId xmlns:a16="http://schemas.microsoft.com/office/drawing/2014/main" id="{ABEEF29F-1403-9AE3-6C6C-6C9472A49073}"/>
              </a:ext>
            </a:extLst>
          </p:cNvPr>
          <p:cNvCxnSpPr>
            <a:cxnSpLocks/>
          </p:cNvCxnSpPr>
          <p:nvPr/>
        </p:nvCxnSpPr>
        <p:spPr>
          <a:xfrm>
            <a:off x="3473321" y="6145436"/>
            <a:ext cx="64054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797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1A0C-F191-D64B-1282-A2977FA06D77}"/>
              </a:ext>
            </a:extLst>
          </p:cNvPr>
          <p:cNvSpPr>
            <a:spLocks noGrp="1"/>
          </p:cNvSpPr>
          <p:nvPr>
            <p:ph type="title"/>
          </p:nvPr>
        </p:nvSpPr>
        <p:spPr/>
        <p:txBody>
          <a:bodyPr/>
          <a:lstStyle/>
          <a:p>
            <a:r>
              <a:rPr lang="en-US"/>
              <a:t>Unvalidated Targets</a:t>
            </a:r>
          </a:p>
        </p:txBody>
      </p:sp>
      <p:sp>
        <p:nvSpPr>
          <p:cNvPr id="3" name="Slide Number Placeholder 2">
            <a:extLst>
              <a:ext uri="{FF2B5EF4-FFF2-40B4-BE49-F238E27FC236}">
                <a16:creationId xmlns:a16="http://schemas.microsoft.com/office/drawing/2014/main" id="{21264C07-752A-8482-5B6D-CFBA5F75927E}"/>
              </a:ext>
            </a:extLst>
          </p:cNvPr>
          <p:cNvSpPr>
            <a:spLocks noGrp="1"/>
          </p:cNvSpPr>
          <p:nvPr>
            <p:ph type="sldNum" sz="quarter" idx="10"/>
          </p:nvPr>
        </p:nvSpPr>
        <p:spPr/>
        <p:txBody>
          <a:bodyPr/>
          <a:lstStyle/>
          <a:p>
            <a:fld id="{72E20F18-833A-4542-A439-FC39BC210022}" type="slidenum">
              <a:rPr lang="en-US" smtClean="0"/>
              <a:pPr/>
              <a:t>43</a:t>
            </a:fld>
            <a:endParaRPr lang="en-US"/>
          </a:p>
        </p:txBody>
      </p:sp>
      <p:sp>
        <p:nvSpPr>
          <p:cNvPr id="4" name="Footer Placeholder 3">
            <a:extLst>
              <a:ext uri="{FF2B5EF4-FFF2-40B4-BE49-F238E27FC236}">
                <a16:creationId xmlns:a16="http://schemas.microsoft.com/office/drawing/2014/main" id="{C6C0566F-98CE-096E-BE0E-3DBDAFC0BC8B}"/>
              </a:ext>
            </a:extLst>
          </p:cNvPr>
          <p:cNvSpPr>
            <a:spLocks noGrp="1"/>
          </p:cNvSpPr>
          <p:nvPr>
            <p:ph type="ftr" sz="quarter" idx="11"/>
          </p:nvPr>
        </p:nvSpPr>
        <p:spPr/>
        <p:txBody>
          <a:bodyPr/>
          <a:lstStyle/>
          <a:p>
            <a:endParaRPr lang="en-US"/>
          </a:p>
        </p:txBody>
      </p:sp>
      <p:sp>
        <p:nvSpPr>
          <p:cNvPr id="12" name="TextBox 11">
            <a:extLst>
              <a:ext uri="{FF2B5EF4-FFF2-40B4-BE49-F238E27FC236}">
                <a16:creationId xmlns:a16="http://schemas.microsoft.com/office/drawing/2014/main" id="{F37D557A-4BCE-3165-D94A-E04FB4E06552}"/>
              </a:ext>
            </a:extLst>
          </p:cNvPr>
          <p:cNvSpPr txBox="1"/>
          <p:nvPr/>
        </p:nvSpPr>
        <p:spPr>
          <a:xfrm>
            <a:off x="3669634" y="2273806"/>
            <a:ext cx="547617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panose="020B0604020202020204" pitchFamily="34" charset="0"/>
                <a:cs typeface="Arial" panose="020B0604020202020204" pitchFamily="34" charset="0"/>
              </a:rPr>
              <a:t>Tap water purifies to ultrapure standards through RO</a:t>
            </a:r>
          </a:p>
        </p:txBody>
      </p:sp>
      <p:sp>
        <p:nvSpPr>
          <p:cNvPr id="14" name="TextBox 13">
            <a:extLst>
              <a:ext uri="{FF2B5EF4-FFF2-40B4-BE49-F238E27FC236}">
                <a16:creationId xmlns:a16="http://schemas.microsoft.com/office/drawing/2014/main" id="{3AA0D863-EBEB-B65D-BBE8-D3EE576B3994}"/>
              </a:ext>
            </a:extLst>
          </p:cNvPr>
          <p:cNvSpPr txBox="1"/>
          <p:nvPr/>
        </p:nvSpPr>
        <p:spPr>
          <a:xfrm>
            <a:off x="3669634" y="4329971"/>
            <a:ext cx="4852732"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System fitting within </a:t>
            </a:r>
          </a:p>
          <a:p>
            <a:r>
              <a:rPr lang="en-US" sz="2800">
                <a:latin typeface="Arial" panose="020B0604020202020204" pitchFamily="34" charset="0"/>
                <a:cs typeface="Arial" panose="020B0604020202020204" pitchFamily="34" charset="0"/>
              </a:rPr>
              <a:t>10 x 12 x 5 inch dimensions</a:t>
            </a:r>
          </a:p>
        </p:txBody>
      </p:sp>
      <p:sp>
        <p:nvSpPr>
          <p:cNvPr id="15" name="Rectangle 14">
            <a:extLst>
              <a:ext uri="{FF2B5EF4-FFF2-40B4-BE49-F238E27FC236}">
                <a16:creationId xmlns:a16="http://schemas.microsoft.com/office/drawing/2014/main" id="{BC1E4742-2E06-584C-865D-DBD89EA8DC6B}"/>
              </a:ext>
            </a:extLst>
          </p:cNvPr>
          <p:cNvSpPr/>
          <p:nvPr/>
        </p:nvSpPr>
        <p:spPr>
          <a:xfrm>
            <a:off x="1175657" y="2080727"/>
            <a:ext cx="1334278" cy="134827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ln w="76200">
                <a:solidFill>
                  <a:schemeClr val="tx1"/>
                </a:solidFill>
              </a:ln>
            </a:endParaRPr>
          </a:p>
        </p:txBody>
      </p:sp>
      <p:sp>
        <p:nvSpPr>
          <p:cNvPr id="16" name="Rectangle 15">
            <a:extLst>
              <a:ext uri="{FF2B5EF4-FFF2-40B4-BE49-F238E27FC236}">
                <a16:creationId xmlns:a16="http://schemas.microsoft.com/office/drawing/2014/main" id="{55ADFD85-ADC6-27F9-8765-54762470DB28}"/>
              </a:ext>
            </a:extLst>
          </p:cNvPr>
          <p:cNvSpPr/>
          <p:nvPr/>
        </p:nvSpPr>
        <p:spPr>
          <a:xfrm>
            <a:off x="1175657" y="4092251"/>
            <a:ext cx="1334278" cy="1348273"/>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ln w="76200">
                <a:solidFill>
                  <a:schemeClr val="tx1"/>
                </a:solidFill>
              </a:ln>
            </a:endParaRPr>
          </a:p>
        </p:txBody>
      </p:sp>
      <p:pic>
        <p:nvPicPr>
          <p:cNvPr id="20" name="Graphic 19" descr="Close with solid fill">
            <a:extLst>
              <a:ext uri="{FF2B5EF4-FFF2-40B4-BE49-F238E27FC236}">
                <a16:creationId xmlns:a16="http://schemas.microsoft.com/office/drawing/2014/main" id="{6BDE77BA-D214-5E4E-06DD-9D715CAD07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5596" y="4345727"/>
            <a:ext cx="914400" cy="914400"/>
          </a:xfrm>
          <a:prstGeom prst="rect">
            <a:avLst/>
          </a:prstGeom>
        </p:spPr>
      </p:pic>
      <p:cxnSp>
        <p:nvCxnSpPr>
          <p:cNvPr id="23" name="Straight Connector 22">
            <a:extLst>
              <a:ext uri="{FF2B5EF4-FFF2-40B4-BE49-F238E27FC236}">
                <a16:creationId xmlns:a16="http://schemas.microsoft.com/office/drawing/2014/main" id="{8C1752D3-E27A-5C78-62F6-CE40AC6C9BD4}"/>
              </a:ext>
            </a:extLst>
          </p:cNvPr>
          <p:cNvCxnSpPr>
            <a:cxnSpLocks/>
          </p:cNvCxnSpPr>
          <p:nvPr/>
        </p:nvCxnSpPr>
        <p:spPr>
          <a:xfrm>
            <a:off x="3669634" y="5277551"/>
            <a:ext cx="5476172" cy="65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F52EB-F848-97BC-B87D-1E9C17BF227C}"/>
              </a:ext>
            </a:extLst>
          </p:cNvPr>
          <p:cNvCxnSpPr>
            <a:cxnSpLocks/>
          </p:cNvCxnSpPr>
          <p:nvPr/>
        </p:nvCxnSpPr>
        <p:spPr>
          <a:xfrm>
            <a:off x="3669634" y="3256885"/>
            <a:ext cx="54761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345952CC-32AE-58D9-1415-B28FC324A423}"/>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pic>
        <p:nvPicPr>
          <p:cNvPr id="5" name="Graphic 4" descr="Close with solid fill">
            <a:extLst>
              <a:ext uri="{FF2B5EF4-FFF2-40B4-BE49-F238E27FC236}">
                <a16:creationId xmlns:a16="http://schemas.microsoft.com/office/drawing/2014/main" id="{F69832A4-335E-7649-FDD9-F92B9E0280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5596" y="2293659"/>
            <a:ext cx="914400" cy="914400"/>
          </a:xfrm>
          <a:prstGeom prst="rect">
            <a:avLst/>
          </a:prstGeom>
        </p:spPr>
      </p:pic>
    </p:spTree>
    <p:extLst>
      <p:ext uri="{BB962C8B-B14F-4D97-AF65-F5344CB8AC3E}">
        <p14:creationId xmlns:p14="http://schemas.microsoft.com/office/powerpoint/2010/main" val="538979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D7F3-64BF-E74D-3F9B-57CBFF328B6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C00A18-1213-8D7F-266C-5613224E4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63C293-61DB-F783-8793-5B9B5E2F8144}"/>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5" name="Title 4">
            <a:extLst>
              <a:ext uri="{FF2B5EF4-FFF2-40B4-BE49-F238E27FC236}">
                <a16:creationId xmlns:a16="http://schemas.microsoft.com/office/drawing/2014/main" id="{49B85824-BBF3-6958-5880-59B556E5CEE1}"/>
              </a:ext>
            </a:extLst>
          </p:cNvPr>
          <p:cNvSpPr>
            <a:spLocks noGrp="1"/>
          </p:cNvSpPr>
          <p:nvPr>
            <p:ph type="title"/>
          </p:nvPr>
        </p:nvSpPr>
        <p:spPr/>
        <p:txBody>
          <a:bodyPr/>
          <a:lstStyle/>
          <a:p>
            <a:r>
              <a:rPr lang="en-US"/>
              <a:t>Bill Of Materials</a:t>
            </a:r>
          </a:p>
        </p:txBody>
      </p:sp>
      <p:graphicFrame>
        <p:nvGraphicFramePr>
          <p:cNvPr id="2" name="Chart 1">
            <a:extLst>
              <a:ext uri="{FF2B5EF4-FFF2-40B4-BE49-F238E27FC236}">
                <a16:creationId xmlns:a16="http://schemas.microsoft.com/office/drawing/2014/main" id="{5EBDCAD8-4E5E-4120-80C2-B74C1C7F2413}"/>
              </a:ext>
            </a:extLst>
          </p:cNvPr>
          <p:cNvGraphicFramePr>
            <a:graphicFrameLocks/>
          </p:cNvGraphicFramePr>
          <p:nvPr>
            <p:extLst>
              <p:ext uri="{D42A27DB-BD31-4B8C-83A1-F6EECF244321}">
                <p14:modId xmlns:p14="http://schemas.microsoft.com/office/powerpoint/2010/main" val="4199549932"/>
              </p:ext>
            </p:extLst>
          </p:nvPr>
        </p:nvGraphicFramePr>
        <p:xfrm>
          <a:off x="2282759" y="1834247"/>
          <a:ext cx="6102481" cy="412692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a:extLst>
              <a:ext uri="{FF2B5EF4-FFF2-40B4-BE49-F238E27FC236}">
                <a16:creationId xmlns:a16="http://schemas.microsoft.com/office/drawing/2014/main" id="{0ED9890F-BEC3-AA8E-7CE5-AD4B668FA100}"/>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85453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D7F3-64BF-E74D-3F9B-57CBFF328B6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C00A18-1213-8D7F-266C-5613224E4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63C293-61DB-F783-8793-5B9B5E2F8144}"/>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49B85824-BBF3-6958-5880-59B556E5CEE1}"/>
              </a:ext>
            </a:extLst>
          </p:cNvPr>
          <p:cNvSpPr>
            <a:spLocks noGrp="1"/>
          </p:cNvSpPr>
          <p:nvPr>
            <p:ph type="title"/>
          </p:nvPr>
        </p:nvSpPr>
        <p:spPr/>
        <p:txBody>
          <a:bodyPr/>
          <a:lstStyle/>
          <a:p>
            <a:r>
              <a:rPr lang="en-US"/>
              <a:t>Bill Of Materials</a:t>
            </a:r>
          </a:p>
        </p:txBody>
      </p:sp>
      <p:graphicFrame>
        <p:nvGraphicFramePr>
          <p:cNvPr id="7" name="Chart 6">
            <a:extLst>
              <a:ext uri="{FF2B5EF4-FFF2-40B4-BE49-F238E27FC236}">
                <a16:creationId xmlns:a16="http://schemas.microsoft.com/office/drawing/2014/main" id="{EB3D8A96-1CDE-8CB8-7DF7-B3EBBEF7949E}"/>
              </a:ext>
            </a:extLst>
          </p:cNvPr>
          <p:cNvGraphicFramePr>
            <a:graphicFrameLocks/>
          </p:cNvGraphicFramePr>
          <p:nvPr>
            <p:extLst>
              <p:ext uri="{D42A27DB-BD31-4B8C-83A1-F6EECF244321}">
                <p14:modId xmlns:p14="http://schemas.microsoft.com/office/powerpoint/2010/main" val="1082214086"/>
              </p:ext>
            </p:extLst>
          </p:nvPr>
        </p:nvGraphicFramePr>
        <p:xfrm>
          <a:off x="1911245" y="1818023"/>
          <a:ext cx="6830258" cy="415937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6">
            <a:extLst>
              <a:ext uri="{FF2B5EF4-FFF2-40B4-BE49-F238E27FC236}">
                <a16:creationId xmlns:a16="http://schemas.microsoft.com/office/drawing/2014/main" id="{C0A05C49-B979-AD48-4A86-0E8711ABF719}"/>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938667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7F38-8832-C50B-2BA6-3372FDFF18A1}"/>
              </a:ext>
            </a:extLst>
          </p:cNvPr>
          <p:cNvSpPr>
            <a:spLocks noGrp="1"/>
          </p:cNvSpPr>
          <p:nvPr>
            <p:ph type="title"/>
          </p:nvPr>
        </p:nvSpPr>
        <p:spPr/>
        <p:txBody>
          <a:bodyPr/>
          <a:lstStyle/>
          <a:p>
            <a:r>
              <a:rPr lang="en-US"/>
              <a:t>Lessons Learned</a:t>
            </a:r>
          </a:p>
        </p:txBody>
      </p:sp>
      <p:sp>
        <p:nvSpPr>
          <p:cNvPr id="3" name="Slide Number Placeholder 2">
            <a:extLst>
              <a:ext uri="{FF2B5EF4-FFF2-40B4-BE49-F238E27FC236}">
                <a16:creationId xmlns:a16="http://schemas.microsoft.com/office/drawing/2014/main" id="{CA28156A-8CE9-FBF1-440B-0E355C2748D8}"/>
              </a:ext>
            </a:extLst>
          </p:cNvPr>
          <p:cNvSpPr>
            <a:spLocks noGrp="1"/>
          </p:cNvSpPr>
          <p:nvPr>
            <p:ph type="sldNum" sz="quarter" idx="10"/>
          </p:nvPr>
        </p:nvSpPr>
        <p:spPr/>
        <p:txBody>
          <a:bodyPr/>
          <a:lstStyle/>
          <a:p>
            <a:fld id="{72E20F18-833A-4542-A439-FC39BC210022}" type="slidenum">
              <a:rPr lang="en-US" smtClean="0"/>
              <a:pPr/>
              <a:t>46</a:t>
            </a:fld>
            <a:endParaRPr lang="en-US"/>
          </a:p>
        </p:txBody>
      </p:sp>
      <p:sp>
        <p:nvSpPr>
          <p:cNvPr id="4" name="Footer Placeholder 3">
            <a:extLst>
              <a:ext uri="{FF2B5EF4-FFF2-40B4-BE49-F238E27FC236}">
                <a16:creationId xmlns:a16="http://schemas.microsoft.com/office/drawing/2014/main" id="{86E3BF53-8833-9165-0B8E-DC5CD1259F57}"/>
              </a:ext>
            </a:extLst>
          </p:cNvPr>
          <p:cNvSpPr>
            <a:spLocks noGrp="1"/>
          </p:cNvSpPr>
          <p:nvPr>
            <p:ph type="ftr" sz="quarter" idx="11"/>
          </p:nvPr>
        </p:nvSpPr>
        <p:spPr/>
        <p:txBody>
          <a:bodyPr/>
          <a:lstStyle/>
          <a:p>
            <a:endParaRPr lang="en-US"/>
          </a:p>
        </p:txBody>
      </p:sp>
      <p:sp>
        <p:nvSpPr>
          <p:cNvPr id="12" name="Rectangle: Rounded Corners 11">
            <a:extLst>
              <a:ext uri="{FF2B5EF4-FFF2-40B4-BE49-F238E27FC236}">
                <a16:creationId xmlns:a16="http://schemas.microsoft.com/office/drawing/2014/main" id="{C36389CC-3D0F-9285-5A80-D6DA9C149BA9}"/>
              </a:ext>
            </a:extLst>
          </p:cNvPr>
          <p:cNvSpPr/>
          <p:nvPr/>
        </p:nvSpPr>
        <p:spPr>
          <a:xfrm>
            <a:off x="588600" y="2375961"/>
            <a:ext cx="2213140" cy="200635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04D28B7-4A36-B60C-EDF4-F8A3C960210D}"/>
              </a:ext>
            </a:extLst>
          </p:cNvPr>
          <p:cNvSpPr/>
          <p:nvPr/>
        </p:nvSpPr>
        <p:spPr>
          <a:xfrm>
            <a:off x="7866260" y="2425823"/>
            <a:ext cx="2213140" cy="200635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1AC7F51-D9BD-EED8-0AF0-8E1855A18F08}"/>
              </a:ext>
            </a:extLst>
          </p:cNvPr>
          <p:cNvSpPr/>
          <p:nvPr/>
        </p:nvSpPr>
        <p:spPr>
          <a:xfrm>
            <a:off x="4227430" y="2425823"/>
            <a:ext cx="2213140" cy="200635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5FA09E0-50D3-45BF-F785-AC1E0E9575D7}"/>
              </a:ext>
            </a:extLst>
          </p:cNvPr>
          <p:cNvGrpSpPr/>
          <p:nvPr/>
        </p:nvGrpSpPr>
        <p:grpSpPr>
          <a:xfrm>
            <a:off x="7866260" y="2272567"/>
            <a:ext cx="2213140" cy="2213140"/>
            <a:chOff x="8056666" y="457200"/>
            <a:chExt cx="2213140" cy="2213140"/>
          </a:xfrm>
        </p:grpSpPr>
        <p:pic>
          <p:nvPicPr>
            <p:cNvPr id="1026" name="Picture 2" descr="2,000+ Rear View Mirror Stock Illustrations, Royalty-Free ...">
              <a:extLst>
                <a:ext uri="{FF2B5EF4-FFF2-40B4-BE49-F238E27FC236}">
                  <a16:creationId xmlns:a16="http://schemas.microsoft.com/office/drawing/2014/main" id="{637A2A39-D5C6-9133-EC40-37210297AF45}"/>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ackgroundRemoval t="9804" b="89706" l="9804" r="92810">
                          <a14:foregroundMark x1="45752" y1="32353" x2="45752" y2="32353"/>
                          <a14:foregroundMark x1="49673" y1="38399" x2="49673" y2="38399"/>
                          <a14:foregroundMark x1="9804" y1="56373" x2="9804" y2="56373"/>
                          <a14:foregroundMark x1="92484" y1="60948" x2="92484" y2="60948"/>
                          <a14:foregroundMark x1="92810" y1="61111" x2="92810" y2="61111"/>
                          <a14:foregroundMark x1="49837" y1="68791" x2="49837" y2="68791"/>
                        </a14:backgroundRemoval>
                      </a14:imgEffect>
                    </a14:imgLayer>
                  </a14:imgProps>
                </a:ext>
                <a:ext uri="{28A0092B-C50C-407E-A947-70E740481C1C}">
                  <a14:useLocalDpi xmlns:a14="http://schemas.microsoft.com/office/drawing/2010/main" val="0"/>
                </a:ext>
              </a:extLst>
            </a:blip>
            <a:srcRect/>
            <a:stretch>
              <a:fillRect/>
            </a:stretch>
          </p:blipFill>
          <p:spPr bwMode="auto">
            <a:xfrm>
              <a:off x="8056666" y="457200"/>
              <a:ext cx="2213140" cy="2213140"/>
            </a:xfrm>
            <a:prstGeom prst="rect">
              <a:avLst/>
            </a:prstGeom>
            <a:noFill/>
          </p:spPr>
        </p:pic>
        <p:pic>
          <p:nvPicPr>
            <p:cNvPr id="8" name="Graphic 7" descr="Road outline">
              <a:extLst>
                <a:ext uri="{FF2B5EF4-FFF2-40B4-BE49-F238E27FC236}">
                  <a16:creationId xmlns:a16="http://schemas.microsoft.com/office/drawing/2014/main" id="{2C12D9B5-5245-C82B-223D-3CB3A80BED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1269" y="1464671"/>
              <a:ext cx="407288" cy="407288"/>
            </a:xfrm>
            <a:prstGeom prst="rect">
              <a:avLst/>
            </a:prstGeom>
          </p:spPr>
        </p:pic>
      </p:grpSp>
      <p:pic>
        <p:nvPicPr>
          <p:cNvPr id="9" name="Content Placeholder 8" descr="Desk outline">
            <a:extLst>
              <a:ext uri="{FF2B5EF4-FFF2-40B4-BE49-F238E27FC236}">
                <a16:creationId xmlns:a16="http://schemas.microsoft.com/office/drawing/2014/main" id="{6116038E-2C98-9C6E-5A09-B7D69BF91270}"/>
              </a:ext>
            </a:extLst>
          </p:cNvPr>
          <p:cNvPicPr>
            <a:picLocks noGrp="1" noChangeAspect="1"/>
          </p:cNvPicPr>
          <p:nvPr>
            <p:ph sz="quarter" idx="14"/>
          </p:nvPr>
        </p:nvPicPr>
        <p:blipFill>
          <a:blip r:embed="rId7">
            <a:extLst>
              <a:ext uri="{96DAC541-7B7A-43D3-8B79-37D633B846F1}">
                <asvg:svgBlip xmlns:asvg="http://schemas.microsoft.com/office/drawing/2016/SVG/main" r:embed="rId8"/>
              </a:ext>
            </a:extLst>
          </a:blip>
          <a:stretch>
            <a:fillRect/>
          </a:stretch>
        </p:blipFill>
        <p:spPr>
          <a:xfrm>
            <a:off x="723806" y="2407773"/>
            <a:ext cx="1942729" cy="1942729"/>
          </a:xfrm>
        </p:spPr>
      </p:pic>
      <p:pic>
        <p:nvPicPr>
          <p:cNvPr id="11" name="Graphic 10" descr="Four Leaf Clover with solid fill">
            <a:extLst>
              <a:ext uri="{FF2B5EF4-FFF2-40B4-BE49-F238E27FC236}">
                <a16:creationId xmlns:a16="http://schemas.microsoft.com/office/drawing/2014/main" id="{E73D3201-85DA-CACF-989F-CE50A8FD50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4658820" y="2753818"/>
            <a:ext cx="1350361" cy="1350361"/>
          </a:xfrm>
          <a:prstGeom prst="rect">
            <a:avLst/>
          </a:prstGeom>
        </p:spPr>
      </p:pic>
      <p:sp>
        <p:nvSpPr>
          <p:cNvPr id="13" name="Text Placeholder 6">
            <a:extLst>
              <a:ext uri="{FF2B5EF4-FFF2-40B4-BE49-F238E27FC236}">
                <a16:creationId xmlns:a16="http://schemas.microsoft.com/office/drawing/2014/main" id="{32B21BAB-31C8-BAAE-E4F8-6E4AD2E6C0DE}"/>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8150899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9C9A66C0-FB00-5F1D-D49A-8ECD04F5EBF6}"/>
              </a:ext>
            </a:extLst>
          </p:cNvPr>
          <p:cNvGrpSpPr/>
          <p:nvPr/>
        </p:nvGrpSpPr>
        <p:grpSpPr>
          <a:xfrm rot="10800000">
            <a:off x="9236575" y="6124462"/>
            <a:ext cx="1606406" cy="527798"/>
            <a:chOff x="1910453" y="1707531"/>
            <a:chExt cx="3057150" cy="847769"/>
          </a:xfrm>
        </p:grpSpPr>
        <p:sp>
          <p:nvSpPr>
            <p:cNvPr id="68" name="Freeform: Shape 67">
              <a:extLst>
                <a:ext uri="{FF2B5EF4-FFF2-40B4-BE49-F238E27FC236}">
                  <a16:creationId xmlns:a16="http://schemas.microsoft.com/office/drawing/2014/main" id="{2DAD60DF-12E3-04F8-9A9A-2434E39B0EA3}"/>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4B32BB1-0BBE-3327-C06C-2A869EEACCAA}"/>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4559404F-0F31-A9ED-C8B2-55C7CE8B7753}"/>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0511334-7562-A20E-15DE-6883923C8108}"/>
              </a:ext>
            </a:extLst>
          </p:cNvPr>
          <p:cNvGrpSpPr/>
          <p:nvPr/>
        </p:nvGrpSpPr>
        <p:grpSpPr>
          <a:xfrm>
            <a:off x="3831929" y="377518"/>
            <a:ext cx="3192370" cy="6096854"/>
            <a:chOff x="3789190" y="377518"/>
            <a:chExt cx="3192649" cy="5949856"/>
          </a:xfrm>
        </p:grpSpPr>
        <p:sp>
          <p:nvSpPr>
            <p:cNvPr id="16" name="Freeform: Shape 15">
              <a:extLst>
                <a:ext uri="{FF2B5EF4-FFF2-40B4-BE49-F238E27FC236}">
                  <a16:creationId xmlns:a16="http://schemas.microsoft.com/office/drawing/2014/main" id="{4BD87C6D-0B62-657B-9478-638FD07FB73F}"/>
                </a:ext>
              </a:extLst>
            </p:cNvPr>
            <p:cNvSpPr/>
            <p:nvPr/>
          </p:nvSpPr>
          <p:spPr>
            <a:xfrm>
              <a:off x="3794886"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24B94BE-BF4A-1F30-606C-DF733204CE8B}"/>
                </a:ext>
              </a:extLst>
            </p:cNvPr>
            <p:cNvSpPr/>
            <p:nvPr/>
          </p:nvSpPr>
          <p:spPr>
            <a:xfrm>
              <a:off x="378919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7870E1-E898-A6DB-0F25-54A1BD7AC3E7}"/>
                </a:ext>
              </a:extLst>
            </p:cNvPr>
            <p:cNvSpPr/>
            <p:nvPr/>
          </p:nvSpPr>
          <p:spPr>
            <a:xfrm>
              <a:off x="379385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6D007A8-443F-0E43-1CA7-65C70979EB92}"/>
              </a:ext>
            </a:extLst>
          </p:cNvPr>
          <p:cNvGrpSpPr/>
          <p:nvPr/>
        </p:nvGrpSpPr>
        <p:grpSpPr>
          <a:xfrm>
            <a:off x="1647511" y="3434366"/>
            <a:ext cx="2161681" cy="812905"/>
            <a:chOff x="1299433" y="3428999"/>
            <a:chExt cx="2555460" cy="812905"/>
          </a:xfrm>
        </p:grpSpPr>
        <p:sp>
          <p:nvSpPr>
            <p:cNvPr id="6" name="Freeform: Shape 5">
              <a:extLst>
                <a:ext uri="{FF2B5EF4-FFF2-40B4-BE49-F238E27FC236}">
                  <a16:creationId xmlns:a16="http://schemas.microsoft.com/office/drawing/2014/main" id="{6FC7C3AA-4F47-594C-0C14-A42B9990FD95}"/>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30576FD-30C9-0588-65BC-4698E2963B9F}"/>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423611D-2F58-0A77-C8D4-7141489709B2}"/>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71146C-1956-161D-5AC8-7E0691A88DB1}"/>
              </a:ext>
            </a:extLst>
          </p:cNvPr>
          <p:cNvGrpSpPr/>
          <p:nvPr/>
        </p:nvGrpSpPr>
        <p:grpSpPr>
          <a:xfrm>
            <a:off x="-82874" y="840354"/>
            <a:ext cx="1788342" cy="612118"/>
            <a:chOff x="1910453" y="1707531"/>
            <a:chExt cx="3057150" cy="847769"/>
          </a:xfrm>
        </p:grpSpPr>
        <p:sp>
          <p:nvSpPr>
            <p:cNvPr id="64" name="Freeform: Shape 63">
              <a:extLst>
                <a:ext uri="{FF2B5EF4-FFF2-40B4-BE49-F238E27FC236}">
                  <a16:creationId xmlns:a16="http://schemas.microsoft.com/office/drawing/2014/main" id="{0352168B-DD76-31BC-AE02-5EE409B2B92F}"/>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B1BA74CE-FCF9-56EF-0065-CACD49171FD9}"/>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5FF3B069-569B-F81C-A475-C812A99DC7C5}"/>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55D680A-A57C-DF5C-3D14-6824E63BD50B}"/>
              </a:ext>
            </a:extLst>
          </p:cNvPr>
          <p:cNvSpPr>
            <a:spLocks noGrp="1"/>
          </p:cNvSpPr>
          <p:nvPr>
            <p:ph type="sldNum" sz="quarter" idx="12"/>
          </p:nvPr>
        </p:nvSpPr>
        <p:spPr/>
        <p:txBody>
          <a:bodyPr/>
          <a:lstStyle/>
          <a:p>
            <a:fld id="{A5AEF524-62EC-C340-82A1-9F47B6C43E55}" type="slidenum">
              <a:rPr lang="en-US" smtClean="0"/>
              <a:t>47</a:t>
            </a:fld>
            <a:endParaRPr lang="en-US"/>
          </a:p>
        </p:txBody>
      </p:sp>
      <p:grpSp>
        <p:nvGrpSpPr>
          <p:cNvPr id="9" name="Group 8">
            <a:extLst>
              <a:ext uri="{FF2B5EF4-FFF2-40B4-BE49-F238E27FC236}">
                <a16:creationId xmlns:a16="http://schemas.microsoft.com/office/drawing/2014/main" id="{4CEF0687-4FD2-F2FD-37D5-F3FB10556C0E}"/>
              </a:ext>
            </a:extLst>
          </p:cNvPr>
          <p:cNvGrpSpPr/>
          <p:nvPr/>
        </p:nvGrpSpPr>
        <p:grpSpPr>
          <a:xfrm>
            <a:off x="2730609" y="3904390"/>
            <a:ext cx="2145817" cy="2318735"/>
            <a:chOff x="5727068" y="2385553"/>
            <a:chExt cx="2818180" cy="3402674"/>
          </a:xfrm>
        </p:grpSpPr>
        <p:grpSp>
          <p:nvGrpSpPr>
            <p:cNvPr id="10" name="Group 9">
              <a:extLst>
                <a:ext uri="{FF2B5EF4-FFF2-40B4-BE49-F238E27FC236}">
                  <a16:creationId xmlns:a16="http://schemas.microsoft.com/office/drawing/2014/main" id="{5F785A2B-D085-C1D4-5AB8-DF36B1C4DF68}"/>
                </a:ext>
              </a:extLst>
            </p:cNvPr>
            <p:cNvGrpSpPr/>
            <p:nvPr/>
          </p:nvGrpSpPr>
          <p:grpSpPr>
            <a:xfrm>
              <a:off x="5727068" y="2385553"/>
              <a:ext cx="2818180" cy="3402674"/>
              <a:chOff x="4480264" y="2187615"/>
              <a:chExt cx="960699" cy="2060294"/>
            </a:xfrm>
          </p:grpSpPr>
          <p:sp>
            <p:nvSpPr>
              <p:cNvPr id="12" name="Rectangle: Rounded Corners 11">
                <a:extLst>
                  <a:ext uri="{FF2B5EF4-FFF2-40B4-BE49-F238E27FC236}">
                    <a16:creationId xmlns:a16="http://schemas.microsoft.com/office/drawing/2014/main" id="{4D2FD3E3-6F86-EF86-0C8B-05E3635156D8}"/>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C293CA9-2470-1C55-9CB4-F9380CD593A9}"/>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F8EAFB0-DCE4-549E-6AAD-365AFED2DD64}"/>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F971517-E840-D110-3AA9-C9F10EB2C46A}"/>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2">
            <a:extLst>
              <a:ext uri="{FF2B5EF4-FFF2-40B4-BE49-F238E27FC236}">
                <a16:creationId xmlns:a16="http://schemas.microsoft.com/office/drawing/2014/main" id="{DD4EABF8-FA85-C3CB-7734-C4172AB6298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47</a:t>
            </a:fld>
            <a:endParaRPr lang="en-US"/>
          </a:p>
        </p:txBody>
      </p:sp>
      <p:sp>
        <p:nvSpPr>
          <p:cNvPr id="20" name="Title 3">
            <a:extLst>
              <a:ext uri="{FF2B5EF4-FFF2-40B4-BE49-F238E27FC236}">
                <a16:creationId xmlns:a16="http://schemas.microsoft.com/office/drawing/2014/main" id="{7FAB3403-6DB5-9D0F-9390-D1341953A75D}"/>
              </a:ext>
            </a:extLst>
          </p:cNvPr>
          <p:cNvSpPr txBox="1">
            <a:spLocks/>
          </p:cNvSpPr>
          <p:nvPr/>
        </p:nvSpPr>
        <p:spPr>
          <a:xfrm>
            <a:off x="533400" y="0"/>
            <a:ext cx="9601200" cy="96027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Future Solutions</a:t>
            </a:r>
          </a:p>
        </p:txBody>
      </p:sp>
      <p:grpSp>
        <p:nvGrpSpPr>
          <p:cNvPr id="21" name="Group 20">
            <a:extLst>
              <a:ext uri="{FF2B5EF4-FFF2-40B4-BE49-F238E27FC236}">
                <a16:creationId xmlns:a16="http://schemas.microsoft.com/office/drawing/2014/main" id="{34FB082D-282D-1E85-FEC5-72DD5C6A5DD7}"/>
              </a:ext>
            </a:extLst>
          </p:cNvPr>
          <p:cNvGrpSpPr/>
          <p:nvPr/>
        </p:nvGrpSpPr>
        <p:grpSpPr>
          <a:xfrm>
            <a:off x="581074" y="1349375"/>
            <a:ext cx="2145817" cy="2318735"/>
            <a:chOff x="5727068" y="2385553"/>
            <a:chExt cx="2818180" cy="3402674"/>
          </a:xfrm>
        </p:grpSpPr>
        <p:grpSp>
          <p:nvGrpSpPr>
            <p:cNvPr id="22" name="Group 21">
              <a:extLst>
                <a:ext uri="{FF2B5EF4-FFF2-40B4-BE49-F238E27FC236}">
                  <a16:creationId xmlns:a16="http://schemas.microsoft.com/office/drawing/2014/main" id="{A7E582EF-8CFE-B668-A3C3-2F7266B6F4FA}"/>
                </a:ext>
              </a:extLst>
            </p:cNvPr>
            <p:cNvGrpSpPr/>
            <p:nvPr/>
          </p:nvGrpSpPr>
          <p:grpSpPr>
            <a:xfrm>
              <a:off x="5727068" y="2385553"/>
              <a:ext cx="2818180" cy="3402674"/>
              <a:chOff x="4480264" y="2187615"/>
              <a:chExt cx="960699" cy="2060294"/>
            </a:xfrm>
          </p:grpSpPr>
          <p:sp>
            <p:nvSpPr>
              <p:cNvPr id="24" name="Rectangle: Rounded Corners 23">
                <a:extLst>
                  <a:ext uri="{FF2B5EF4-FFF2-40B4-BE49-F238E27FC236}">
                    <a16:creationId xmlns:a16="http://schemas.microsoft.com/office/drawing/2014/main" id="{E39A84BE-9240-0E61-C49E-71457B835905}"/>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sp>
            <p:nvSpPr>
              <p:cNvPr id="25" name="Rectangle: Rounded Corners 24">
                <a:extLst>
                  <a:ext uri="{FF2B5EF4-FFF2-40B4-BE49-F238E27FC236}">
                    <a16:creationId xmlns:a16="http://schemas.microsoft.com/office/drawing/2014/main" id="{C1E026BA-92CA-09E6-42A1-1FD685653ED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sp>
            <p:nvSpPr>
              <p:cNvPr id="26" name="Rectangle: Rounded Corners 25">
                <a:extLst>
                  <a:ext uri="{FF2B5EF4-FFF2-40B4-BE49-F238E27FC236}">
                    <a16:creationId xmlns:a16="http://schemas.microsoft.com/office/drawing/2014/main" id="{063864A4-AB18-0B8C-707B-EF7818FC65A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grpSp>
        <p:sp>
          <p:nvSpPr>
            <p:cNvPr id="23" name="Rectangle 22">
              <a:extLst>
                <a:ext uri="{FF2B5EF4-FFF2-40B4-BE49-F238E27FC236}">
                  <a16:creationId xmlns:a16="http://schemas.microsoft.com/office/drawing/2014/main" id="{EBB9AA8F-8DC6-6283-3A9E-B99DBA00A1E5}"/>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grpSp>
      <p:grpSp>
        <p:nvGrpSpPr>
          <p:cNvPr id="27" name="Group 26">
            <a:extLst>
              <a:ext uri="{FF2B5EF4-FFF2-40B4-BE49-F238E27FC236}">
                <a16:creationId xmlns:a16="http://schemas.microsoft.com/office/drawing/2014/main" id="{D12D0A97-991C-643C-402B-CAFE1CA03F21}"/>
              </a:ext>
            </a:extLst>
          </p:cNvPr>
          <p:cNvGrpSpPr/>
          <p:nvPr/>
        </p:nvGrpSpPr>
        <p:grpSpPr>
          <a:xfrm>
            <a:off x="6996282" y="3245709"/>
            <a:ext cx="2304586" cy="960276"/>
            <a:chOff x="1299433" y="3428999"/>
            <a:chExt cx="2555460" cy="812905"/>
          </a:xfrm>
        </p:grpSpPr>
        <p:sp>
          <p:nvSpPr>
            <p:cNvPr id="28" name="Freeform: Shape 27">
              <a:extLst>
                <a:ext uri="{FF2B5EF4-FFF2-40B4-BE49-F238E27FC236}">
                  <a16:creationId xmlns:a16="http://schemas.microsoft.com/office/drawing/2014/main" id="{5E49E941-EB1B-A0DC-5F87-BCC873BAA137}"/>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B8061F6-4E0C-72A4-9185-A847C3FAC796}"/>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F3C6210-F4D3-407E-E704-421A9F6E654E}"/>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F7D5E53A-E211-E759-D527-2B115409AA26}"/>
              </a:ext>
            </a:extLst>
          </p:cNvPr>
          <p:cNvSpPr txBox="1"/>
          <p:nvPr/>
        </p:nvSpPr>
        <p:spPr>
          <a:xfrm>
            <a:off x="6091350" y="1876232"/>
            <a:ext cx="1652751" cy="1107996"/>
          </a:xfrm>
          <a:prstGeom prst="rect">
            <a:avLst/>
          </a:prstGeom>
          <a:noFill/>
        </p:spPr>
        <p:txBody>
          <a:bodyPr wrap="square" rtlCol="0">
            <a:spAutoFit/>
          </a:bodyPr>
          <a:lstStyle/>
          <a:p>
            <a:pPr algn="ctr"/>
            <a:r>
              <a:rPr lang="en-US" sz="2400"/>
              <a:t>Concept</a:t>
            </a:r>
          </a:p>
          <a:p>
            <a:pPr algn="ctr"/>
            <a:r>
              <a:rPr lang="en-US" sz="2400"/>
              <a:t>Selection</a:t>
            </a:r>
          </a:p>
          <a:p>
            <a:endParaRPr lang="en-US"/>
          </a:p>
        </p:txBody>
      </p:sp>
      <p:grpSp>
        <p:nvGrpSpPr>
          <p:cNvPr id="33" name="Group 32">
            <a:extLst>
              <a:ext uri="{FF2B5EF4-FFF2-40B4-BE49-F238E27FC236}">
                <a16:creationId xmlns:a16="http://schemas.microsoft.com/office/drawing/2014/main" id="{13EA9CB5-2D03-9ED4-F960-6F32CDA9ADE0}"/>
              </a:ext>
            </a:extLst>
          </p:cNvPr>
          <p:cNvGrpSpPr/>
          <p:nvPr/>
        </p:nvGrpSpPr>
        <p:grpSpPr>
          <a:xfrm>
            <a:off x="-43701" y="1204269"/>
            <a:ext cx="317414" cy="290212"/>
            <a:chOff x="9254971" y="4414909"/>
            <a:chExt cx="317414" cy="290212"/>
          </a:xfrm>
        </p:grpSpPr>
        <p:grpSp>
          <p:nvGrpSpPr>
            <p:cNvPr id="34" name="Group 33">
              <a:extLst>
                <a:ext uri="{FF2B5EF4-FFF2-40B4-BE49-F238E27FC236}">
                  <a16:creationId xmlns:a16="http://schemas.microsoft.com/office/drawing/2014/main" id="{7560B6A8-9470-8490-75D5-A70AF600A4C9}"/>
                </a:ext>
              </a:extLst>
            </p:cNvPr>
            <p:cNvGrpSpPr/>
            <p:nvPr/>
          </p:nvGrpSpPr>
          <p:grpSpPr>
            <a:xfrm>
              <a:off x="9254971" y="4454353"/>
              <a:ext cx="277847" cy="250768"/>
              <a:chOff x="9254971" y="4454353"/>
              <a:chExt cx="277847" cy="250768"/>
            </a:xfrm>
          </p:grpSpPr>
          <p:sp>
            <p:nvSpPr>
              <p:cNvPr id="36" name="Flowchart: Connector 35">
                <a:extLst>
                  <a:ext uri="{FF2B5EF4-FFF2-40B4-BE49-F238E27FC236}">
                    <a16:creationId xmlns:a16="http://schemas.microsoft.com/office/drawing/2014/main" id="{5B832A66-E311-FF83-7667-D850DC2B5765}"/>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586DD45B-06B5-01EC-870B-F04FFF4FC4AD}"/>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lowchart: Connector 34">
              <a:extLst>
                <a:ext uri="{FF2B5EF4-FFF2-40B4-BE49-F238E27FC236}">
                  <a16:creationId xmlns:a16="http://schemas.microsoft.com/office/drawing/2014/main" id="{9A550B45-973E-C953-049F-C40392D258F7}"/>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C7A330FC-986F-8588-518A-3F9867EC5551}"/>
              </a:ext>
            </a:extLst>
          </p:cNvPr>
          <p:cNvGrpSpPr/>
          <p:nvPr/>
        </p:nvGrpSpPr>
        <p:grpSpPr>
          <a:xfrm>
            <a:off x="3677309" y="6072247"/>
            <a:ext cx="317414" cy="290212"/>
            <a:chOff x="9254971" y="4414909"/>
            <a:chExt cx="317414" cy="290212"/>
          </a:xfrm>
        </p:grpSpPr>
        <p:grpSp>
          <p:nvGrpSpPr>
            <p:cNvPr id="39" name="Group 38">
              <a:extLst>
                <a:ext uri="{FF2B5EF4-FFF2-40B4-BE49-F238E27FC236}">
                  <a16:creationId xmlns:a16="http://schemas.microsoft.com/office/drawing/2014/main" id="{13436EA2-FE37-6011-67EE-A5C465063189}"/>
                </a:ext>
              </a:extLst>
            </p:cNvPr>
            <p:cNvGrpSpPr/>
            <p:nvPr/>
          </p:nvGrpSpPr>
          <p:grpSpPr>
            <a:xfrm>
              <a:off x="9254971" y="4454353"/>
              <a:ext cx="277847" cy="250768"/>
              <a:chOff x="9254971" y="4454353"/>
              <a:chExt cx="277847" cy="250768"/>
            </a:xfrm>
          </p:grpSpPr>
          <p:sp>
            <p:nvSpPr>
              <p:cNvPr id="41" name="Flowchart: Connector 40">
                <a:extLst>
                  <a:ext uri="{FF2B5EF4-FFF2-40B4-BE49-F238E27FC236}">
                    <a16:creationId xmlns:a16="http://schemas.microsoft.com/office/drawing/2014/main" id="{1FD66FD6-3B74-3967-3ECA-B00CCC5EF8F4}"/>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A2D5B68B-2F81-EED8-D330-8C6592C8BA09}"/>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lowchart: Connector 39">
              <a:extLst>
                <a:ext uri="{FF2B5EF4-FFF2-40B4-BE49-F238E27FC236}">
                  <a16:creationId xmlns:a16="http://schemas.microsoft.com/office/drawing/2014/main" id="{283F06D5-3CF2-E17A-5E0F-F0B155B836D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E62F601-E22F-0416-792A-153DD1B66A3A}"/>
              </a:ext>
            </a:extLst>
          </p:cNvPr>
          <p:cNvGrpSpPr/>
          <p:nvPr/>
        </p:nvGrpSpPr>
        <p:grpSpPr>
          <a:xfrm>
            <a:off x="6911580" y="3216640"/>
            <a:ext cx="317414" cy="290212"/>
            <a:chOff x="9254971" y="4414909"/>
            <a:chExt cx="317414" cy="290212"/>
          </a:xfrm>
        </p:grpSpPr>
        <p:grpSp>
          <p:nvGrpSpPr>
            <p:cNvPr id="44" name="Group 43">
              <a:extLst>
                <a:ext uri="{FF2B5EF4-FFF2-40B4-BE49-F238E27FC236}">
                  <a16:creationId xmlns:a16="http://schemas.microsoft.com/office/drawing/2014/main" id="{4B9AF1EA-F24B-27F6-A130-E877CA685CB2}"/>
                </a:ext>
              </a:extLst>
            </p:cNvPr>
            <p:cNvGrpSpPr/>
            <p:nvPr/>
          </p:nvGrpSpPr>
          <p:grpSpPr>
            <a:xfrm>
              <a:off x="9254971" y="4454353"/>
              <a:ext cx="277847" cy="250768"/>
              <a:chOff x="9254971" y="4454353"/>
              <a:chExt cx="277847" cy="250768"/>
            </a:xfrm>
          </p:grpSpPr>
          <p:sp>
            <p:nvSpPr>
              <p:cNvPr id="46" name="Flowchart: Connector 45">
                <a:extLst>
                  <a:ext uri="{FF2B5EF4-FFF2-40B4-BE49-F238E27FC236}">
                    <a16:creationId xmlns:a16="http://schemas.microsoft.com/office/drawing/2014/main" id="{7FDF78B0-1E6B-C07D-148E-FAAC97E2902D}"/>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337F6924-8C7E-8568-114E-91F86F17257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lowchart: Connector 44">
              <a:extLst>
                <a:ext uri="{FF2B5EF4-FFF2-40B4-BE49-F238E27FC236}">
                  <a16:creationId xmlns:a16="http://schemas.microsoft.com/office/drawing/2014/main" id="{8FDCB131-F836-1D39-ECB1-A1EEB1665CA9}"/>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7F6B584-112E-4CDD-9390-E9688A97183E}"/>
              </a:ext>
            </a:extLst>
          </p:cNvPr>
          <p:cNvGrpSpPr/>
          <p:nvPr/>
        </p:nvGrpSpPr>
        <p:grpSpPr>
          <a:xfrm>
            <a:off x="5927045" y="1258828"/>
            <a:ext cx="2145817" cy="2318735"/>
            <a:chOff x="5727068" y="2385553"/>
            <a:chExt cx="2818180" cy="3402674"/>
          </a:xfrm>
        </p:grpSpPr>
        <p:grpSp>
          <p:nvGrpSpPr>
            <p:cNvPr id="49" name="Group 48">
              <a:extLst>
                <a:ext uri="{FF2B5EF4-FFF2-40B4-BE49-F238E27FC236}">
                  <a16:creationId xmlns:a16="http://schemas.microsoft.com/office/drawing/2014/main" id="{9CC1EA1B-3CA7-0C6F-5C58-9BAE63F0F9B9}"/>
                </a:ext>
              </a:extLst>
            </p:cNvPr>
            <p:cNvGrpSpPr/>
            <p:nvPr/>
          </p:nvGrpSpPr>
          <p:grpSpPr>
            <a:xfrm>
              <a:off x="5727068" y="2385553"/>
              <a:ext cx="2818180" cy="3402674"/>
              <a:chOff x="4480264" y="2187615"/>
              <a:chExt cx="960699" cy="2060294"/>
            </a:xfrm>
          </p:grpSpPr>
          <p:sp>
            <p:nvSpPr>
              <p:cNvPr id="51" name="Rectangle: Rounded Corners 50">
                <a:extLst>
                  <a:ext uri="{FF2B5EF4-FFF2-40B4-BE49-F238E27FC236}">
                    <a16:creationId xmlns:a16="http://schemas.microsoft.com/office/drawing/2014/main" id="{A7158EB9-8BF1-AD68-C2BC-0DA3F5CA3CE2}"/>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DFBC7817-5C16-D149-8886-32B399D8A28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3ABCA68-365E-AFEC-81D0-80F175224410}"/>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3E9AE2B9-EF35-F38D-133D-4084CAD5D4B6}"/>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0D7548B4-99BB-CFD9-6996-37AC7C20682D}"/>
              </a:ext>
            </a:extLst>
          </p:cNvPr>
          <p:cNvGrpSpPr/>
          <p:nvPr/>
        </p:nvGrpSpPr>
        <p:grpSpPr>
          <a:xfrm>
            <a:off x="8211336" y="3904389"/>
            <a:ext cx="2145817" cy="2318735"/>
            <a:chOff x="5727068" y="2385553"/>
            <a:chExt cx="2818180" cy="3402674"/>
          </a:xfrm>
        </p:grpSpPr>
        <p:grpSp>
          <p:nvGrpSpPr>
            <p:cNvPr id="57" name="Group 56">
              <a:extLst>
                <a:ext uri="{FF2B5EF4-FFF2-40B4-BE49-F238E27FC236}">
                  <a16:creationId xmlns:a16="http://schemas.microsoft.com/office/drawing/2014/main" id="{9347DE19-DDED-A416-25CA-B5863368578B}"/>
                </a:ext>
              </a:extLst>
            </p:cNvPr>
            <p:cNvGrpSpPr/>
            <p:nvPr/>
          </p:nvGrpSpPr>
          <p:grpSpPr>
            <a:xfrm>
              <a:off x="5727068" y="2385553"/>
              <a:ext cx="2818180" cy="3402674"/>
              <a:chOff x="4480264" y="2187615"/>
              <a:chExt cx="960699" cy="2060294"/>
            </a:xfrm>
          </p:grpSpPr>
          <p:sp>
            <p:nvSpPr>
              <p:cNvPr id="59" name="Rectangle: Rounded Corners 58">
                <a:extLst>
                  <a:ext uri="{FF2B5EF4-FFF2-40B4-BE49-F238E27FC236}">
                    <a16:creationId xmlns:a16="http://schemas.microsoft.com/office/drawing/2014/main" id="{C90AA381-04A9-8070-7F94-C6EBA44CC43D}"/>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FA32DA50-642A-4A8D-7757-79DE92FF5F4F}"/>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5B45D64F-0B2D-9292-E666-490956CCD1E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B8BD05DC-7D77-7744-9375-04829A6B97A3}"/>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1E9837EA-41EB-3655-81E2-43C2DD43AC98}"/>
              </a:ext>
            </a:extLst>
          </p:cNvPr>
          <p:cNvSpPr/>
          <p:nvPr/>
        </p:nvSpPr>
        <p:spPr>
          <a:xfrm>
            <a:off x="10678229" y="5871455"/>
            <a:ext cx="184721" cy="6036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AB8F5A4-4F65-8951-E8C4-9E5AE6168477}"/>
              </a:ext>
            </a:extLst>
          </p:cNvPr>
          <p:cNvSpPr/>
          <p:nvPr/>
        </p:nvSpPr>
        <p:spPr>
          <a:xfrm>
            <a:off x="5133109" y="6474372"/>
            <a:ext cx="559025" cy="177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6">
            <a:extLst>
              <a:ext uri="{FF2B5EF4-FFF2-40B4-BE49-F238E27FC236}">
                <a16:creationId xmlns:a16="http://schemas.microsoft.com/office/drawing/2014/main" id="{556B2569-A2D0-BEA1-C6F3-78FA29D2DF3C}"/>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sp>
        <p:nvSpPr>
          <p:cNvPr id="2" name="TextBox 1">
            <a:extLst>
              <a:ext uri="{FF2B5EF4-FFF2-40B4-BE49-F238E27FC236}">
                <a16:creationId xmlns:a16="http://schemas.microsoft.com/office/drawing/2014/main" id="{9A5F9CE3-6F30-5FE4-AFAB-5BD675E4D6D5}"/>
              </a:ext>
            </a:extLst>
          </p:cNvPr>
          <p:cNvSpPr txBox="1"/>
          <p:nvPr/>
        </p:nvSpPr>
        <p:spPr>
          <a:xfrm>
            <a:off x="658845" y="2031689"/>
            <a:ext cx="1990265" cy="954107"/>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CNT Matrix Membrane</a:t>
            </a:r>
          </a:p>
        </p:txBody>
      </p:sp>
      <p:sp>
        <p:nvSpPr>
          <p:cNvPr id="31" name="TextBox 30">
            <a:extLst>
              <a:ext uri="{FF2B5EF4-FFF2-40B4-BE49-F238E27FC236}">
                <a16:creationId xmlns:a16="http://schemas.microsoft.com/office/drawing/2014/main" id="{15DE1C8F-A123-1112-0BED-04A248039C22}"/>
              </a:ext>
            </a:extLst>
          </p:cNvPr>
          <p:cNvSpPr txBox="1"/>
          <p:nvPr/>
        </p:nvSpPr>
        <p:spPr>
          <a:xfrm>
            <a:off x="2785675" y="4371260"/>
            <a:ext cx="1990265"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Use More Filtration Steps</a:t>
            </a:r>
          </a:p>
        </p:txBody>
      </p:sp>
      <p:sp>
        <p:nvSpPr>
          <p:cNvPr id="54" name="TextBox 53">
            <a:extLst>
              <a:ext uri="{FF2B5EF4-FFF2-40B4-BE49-F238E27FC236}">
                <a16:creationId xmlns:a16="http://schemas.microsoft.com/office/drawing/2014/main" id="{2DD6797B-5600-DE6C-72EC-03EB36D726DA}"/>
              </a:ext>
            </a:extLst>
          </p:cNvPr>
          <p:cNvSpPr txBox="1"/>
          <p:nvPr/>
        </p:nvSpPr>
        <p:spPr>
          <a:xfrm>
            <a:off x="8289107" y="4586703"/>
            <a:ext cx="1990265" cy="954107"/>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Use NASA Prototype</a:t>
            </a:r>
          </a:p>
        </p:txBody>
      </p:sp>
      <p:sp>
        <p:nvSpPr>
          <p:cNvPr id="62" name="TextBox 61">
            <a:extLst>
              <a:ext uri="{FF2B5EF4-FFF2-40B4-BE49-F238E27FC236}">
                <a16:creationId xmlns:a16="http://schemas.microsoft.com/office/drawing/2014/main" id="{2E7554FB-7E3B-0DC7-5C6C-62E79FEF1691}"/>
              </a:ext>
            </a:extLst>
          </p:cNvPr>
          <p:cNvSpPr txBox="1"/>
          <p:nvPr/>
        </p:nvSpPr>
        <p:spPr>
          <a:xfrm>
            <a:off x="5993924" y="1725698"/>
            <a:ext cx="1990265"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Machine CNT Housing </a:t>
            </a:r>
          </a:p>
        </p:txBody>
      </p:sp>
    </p:spTree>
    <p:extLst>
      <p:ext uri="{BB962C8B-B14F-4D97-AF65-F5344CB8AC3E}">
        <p14:creationId xmlns:p14="http://schemas.microsoft.com/office/powerpoint/2010/main" val="2088423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1 0.01852 L 0.05639 -0.03565 L 0.09441 -0.075 C 0.10105 -0.07107 0.11277 -0.07593 0.11954 -0.0713 C 0.11954 -0.05741 0.12618 -0.0632 0.12683 -0.04884 C 0.12683 -0.03195 0.12774 -0.01968 0.12774 -0.00278 " pathEditMode="relative" rAng="0" ptsTypes="AAAAAA">
                                      <p:cBhvr>
                                        <p:cTn id="6" dur="2000" fill="hold"/>
                                        <p:tgtEl>
                                          <p:spTgt spid="33"/>
                                        </p:tgtEl>
                                        <p:attrNameLst>
                                          <p:attrName>ppt_x</p:attrName>
                                          <p:attrName>ppt_y</p:attrName>
                                        </p:attrNameLst>
                                      </p:cBhvr>
                                      <p:rCtr x="6432" y="-4676"/>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12227 0.3456 C 0.12175 0.35648 0.11771 0.36528 0.11954 0.37593 C 0.12136 0.3868 0.14024 0.38843 0.15014 0.38866 C 0.16016 0.38866 0.16576 0.38588 0.17943 0.37708 C 0.1931 0.36852 0.21667 0.34745 0.2323 0.33657 C 0.24792 0.32593 0.26211 0.31273 0.27344 0.31273 C 0.28477 0.3125 0.29597 0.32986 0.30014 0.33634 C 0.30495 0.34282 0.29883 0.35555 0.29974 0.36481 C 0.30131 0.37361 0.29323 0.39329 0.29349 0.39954 C 0.29349 0.40532 0.30235 0.38565 0.30274 0.38866 " pathEditMode="relative" rAng="0" ptsTypes="AAAAAAAAAA">
                                      <p:cBhvr>
                                        <p:cTn id="9" dur="2000" fill="hold"/>
                                        <p:tgtEl>
                                          <p:spTgt spid="33"/>
                                        </p:tgtEl>
                                        <p:attrNameLst>
                                          <p:attrName>ppt_x</p:attrName>
                                          <p:attrName>ppt_y</p:attrName>
                                        </p:attrNameLst>
                                      </p:cBhvr>
                                      <p:rCtr x="8867" y="1111"/>
                                    </p:animMotion>
                                  </p:childTnLst>
                                </p:cTn>
                              </p:par>
                            </p:childTnLst>
                          </p:cTn>
                        </p:par>
                        <p:par>
                          <p:cTn id="10" fill="hold">
                            <p:stCondLst>
                              <p:cond delay="4000"/>
                            </p:stCondLst>
                            <p:childTnLst>
                              <p:par>
                                <p:cTn id="11" presetID="1" presetClass="exit" presetSubtype="0" fill="hold" nodeType="after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0.00065 -0.00116 C -0.00507 0.0169 0.01146 0.03449 0.02891 0.0375 C 0.04649 0.04051 0.08776 0.03195 0.10469 0.01736 C 0.12175 0.00324 0.128 -0.00833 0.13047 -0.04907 C 0.13347 -0.08958 0.12631 -0.1618 0.12552 -0.22778 C 0.12474 -0.2956 0.12318 -0.40555 0.11875 -0.4669 C 0.1142 -0.52754 0.11771 -0.54421 0.11797 -0.59954 C 0.11797 -0.65463 0.11615 -0.70671 0.12409 -0.75069 C 0.13177 -0.79467 0.14258 -0.81713 0.15664 -0.83356 C 0.17084 -0.84977 0.19623 -0.8412 0.20899 -0.84861 C 0.21628 -0.84444 0.225 -0.85208 0.23047 -0.85023 C 0.23633 -0.84861 0.23959 -0.84629 0.24245 -0.83819 C 0.24558 -0.82963 0.25743 -0.83958 0.25873 -0.81389 C 0.26003 -0.78773 0.25769 -0.75555 0.26641 -0.71852 " pathEditMode="relative" rAng="0" ptsTypes="AAAAAAAAAAAAAA">
                                      <p:cBhvr>
                                        <p:cTn id="18" dur="3000" fill="hold"/>
                                        <p:tgtEl>
                                          <p:spTgt spid="38"/>
                                        </p:tgtEl>
                                        <p:attrNameLst>
                                          <p:attrName>ppt_x</p:attrName>
                                          <p:attrName>ppt_y</p:attrName>
                                        </p:attrNameLst>
                                      </p:cBhvr>
                                      <p:rCtr x="13320" y="-40509"/>
                                    </p:animMotion>
                                  </p:childTnLst>
                                </p:cTn>
                              </p:par>
                            </p:childTnLst>
                          </p:cTn>
                        </p:par>
                        <p:par>
                          <p:cTn id="19" fill="hold">
                            <p:stCondLst>
                              <p:cond delay="3000"/>
                            </p:stCondLst>
                            <p:childTnLst>
                              <p:par>
                                <p:cTn id="20" presetID="1" presetClass="exit" presetSubtype="0" fill="hold" nodeType="afterEffect">
                                  <p:stCondLst>
                                    <p:cond delay="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0" presetClass="path" presetSubtype="0" accel="50000" decel="50000" fill="hold" nodeType="withEffect">
                                  <p:stCondLst>
                                    <p:cond delay="0"/>
                                  </p:stCondLst>
                                  <p:childTnLst>
                                    <p:animMotion origin="layout" path="M 0.00013 0.00949 C -0.00339 0.0287 -0.00677 0.04768 0.00104 0.05231 C 0.00872 0.05694 0.02617 0.05092 0.04674 0.03703 C 0.06719 0.02314 0.10469 -0.01852 0.12435 -0.03033 C 0.14388 -0.04213 0.15443 -0.0375 0.16393 -0.03334 C 0.17344 -0.0294 0.17721 -0.02547 0.18125 -0.00579 C 0.18528 0.01389 0.18646 0.06226 0.18815 0.08449 C 0.18971 0.10671 0.19049 0.12268 0.19075 0.12754 " pathEditMode="relative" ptsTypes="AAAAAAAA">
                                      <p:cBhvr>
                                        <p:cTn id="25" dur="2000" fill="hold"/>
                                        <p:tgtEl>
                                          <p:spTgt spid="43"/>
                                        </p:tgtEl>
                                        <p:attrNameLst>
                                          <p:attrName>ppt_x</p:attrName>
                                          <p:attrName>ppt_y</p:attrName>
                                        </p:attrNameLst>
                                      </p:cBhvr>
                                    </p:animMotion>
                                  </p:childTnLst>
                                </p:cTn>
                              </p:par>
                            </p:childTnLst>
                          </p:cTn>
                        </p:par>
                        <p:par>
                          <p:cTn id="26" fill="hold">
                            <p:stCondLst>
                              <p:cond delay="5000"/>
                            </p:stCondLst>
                            <p:childTnLst>
                              <p:par>
                                <p:cTn id="27" presetID="1" presetClass="exit" presetSubtype="0" fill="hold" nodeType="after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48</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69" t="14140" r="6373" b="13877"/>
          <a:stretch/>
        </p:blipFill>
        <p:spPr>
          <a:xfrm>
            <a:off x="572064" y="680099"/>
            <a:ext cx="9686034" cy="6340813"/>
          </a:xfrm>
          <a:prstGeom prst="rect">
            <a:avLst/>
          </a:prstGeom>
        </p:spPr>
      </p:pic>
      <p:sp>
        <p:nvSpPr>
          <p:cNvPr id="11" name="Flowchart: Connector 10">
            <a:extLst>
              <a:ext uri="{FF2B5EF4-FFF2-40B4-BE49-F238E27FC236}">
                <a16:creationId xmlns:a16="http://schemas.microsoft.com/office/drawing/2014/main" id="{7DECC905-8774-62E0-A467-9DFED7C31E3F}"/>
              </a:ext>
            </a:extLst>
          </p:cNvPr>
          <p:cNvSpPr/>
          <p:nvPr/>
        </p:nvSpPr>
        <p:spPr>
          <a:xfrm>
            <a:off x="7119216" y="1243082"/>
            <a:ext cx="1509169" cy="133402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A8C8F4A-ADF4-F53C-64C5-92C75EC91EED}"/>
              </a:ext>
            </a:extLst>
          </p:cNvPr>
          <p:cNvSpPr/>
          <p:nvPr/>
        </p:nvSpPr>
        <p:spPr>
          <a:xfrm>
            <a:off x="1908765" y="3851509"/>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F380EA82-C3B7-561F-75B0-33922B25809D}"/>
              </a:ext>
            </a:extLst>
          </p:cNvPr>
          <p:cNvSpPr/>
          <p:nvPr/>
        </p:nvSpPr>
        <p:spPr>
          <a:xfrm>
            <a:off x="1908766" y="1243082"/>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A5D4FF3-C485-0023-07C5-7E67F3EA303E}"/>
              </a:ext>
            </a:extLst>
          </p:cNvPr>
          <p:cNvGrpSpPr/>
          <p:nvPr/>
        </p:nvGrpSpPr>
        <p:grpSpPr>
          <a:xfrm>
            <a:off x="7467915" y="3840320"/>
            <a:ext cx="1509169" cy="1334436"/>
            <a:chOff x="7371044" y="3903369"/>
            <a:chExt cx="1509169" cy="1334436"/>
          </a:xfrm>
        </p:grpSpPr>
        <p:sp>
          <p:nvSpPr>
            <p:cNvPr id="16" name="Flowchart: Connector 15">
              <a:extLst>
                <a:ext uri="{FF2B5EF4-FFF2-40B4-BE49-F238E27FC236}">
                  <a16:creationId xmlns:a16="http://schemas.microsoft.com/office/drawing/2014/main" id="{1DD89B76-1CBF-881B-A2DD-272EF0ADB039}"/>
                </a:ext>
              </a:extLst>
            </p:cNvPr>
            <p:cNvSpPr/>
            <p:nvPr/>
          </p:nvSpPr>
          <p:spPr>
            <a:xfrm>
              <a:off x="7371044" y="3903369"/>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4" name="Section Zoom 13">
                  <a:extLst>
                    <a:ext uri="{FF2B5EF4-FFF2-40B4-BE49-F238E27FC236}">
                      <a16:creationId xmlns:a16="http://schemas.microsoft.com/office/drawing/2014/main" id="{23081F81-2862-967A-D05C-0AC8DE53DAAA}"/>
                    </a:ext>
                  </a:extLst>
                </p:cNvPr>
                <p:cNvGraphicFramePr>
                  <a:graphicFrameLocks noChangeAspect="1"/>
                </p:cNvGraphicFramePr>
                <p:nvPr>
                  <p:extLst>
                    <p:ext uri="{D42A27DB-BD31-4B8C-83A1-F6EECF244321}">
                      <p14:modId xmlns:p14="http://schemas.microsoft.com/office/powerpoint/2010/main" val="704246714"/>
                    </p:ext>
                  </p:extLst>
                </p:nvPr>
              </p:nvGraphicFramePr>
              <p:xfrm>
                <a:off x="7467915" y="3912874"/>
                <a:ext cx="1315425" cy="1315425"/>
              </p:xfrm>
              <a:graphic>
                <a:graphicData uri="http://schemas.microsoft.com/office/powerpoint/2016/sectionzoom">
                  <psez:sectionZm>
                    <psez:sectionZmObj sectionId="{D2EA30EA-0BC0-4C37-A8F8-2B41D5EE3350}">
                      <psez:zmPr id="{F72B9CFA-B559-41DC-86CB-98AFE5E2A486}" imageType="cover" transitionDur="1000">
                        <p166:blipFill xmlns:p166="http://schemas.microsoft.com/office/powerpoint/2016/6/main">
                          <a:blip r:embed="rId5">
                            <a:extLst>
                              <a:ext uri="{96DAC541-7B7A-43D3-8B79-37D633B846F1}">
                                <asvg:svgBlip xmlns:asvg="http://schemas.microsoft.com/office/drawing/2016/SVG/main" r:embed="rId6"/>
                              </a:ext>
                            </a:extLst>
                          </a:blip>
                          <a:stretch>
                            <a:fillRect/>
                          </a:stretch>
                        </p166:blipFill>
                        <p166:spPr xmlns:p166="http://schemas.microsoft.com/office/powerpoint/2016/6/main">
                          <a:xfrm>
                            <a:off x="0" y="0"/>
                            <a:ext cx="1315425" cy="1315425"/>
                          </a:xfrm>
                          <a:prstGeom prst="rect">
                            <a:avLst/>
                          </a:prstGeom>
                          <a:ln w="3175">
                            <a:noFill/>
                          </a:ln>
                        </p166:spPr>
                      </psez:zmPr>
                    </psez:sectionZmObj>
                  </psez:sectionZm>
                </a:graphicData>
              </a:graphic>
            </p:graphicFrame>
          </mc:Choice>
          <mc:Fallback>
            <p:pic>
              <p:nvPicPr>
                <p:cNvPr id="14" name="Section Zoom 13">
                  <a:hlinkClick r:id="rId7" action="ppaction://hlinksldjump"/>
                  <a:extLst>
                    <a:ext uri="{FF2B5EF4-FFF2-40B4-BE49-F238E27FC236}">
                      <a16:creationId xmlns:a16="http://schemas.microsoft.com/office/drawing/2014/main" id="{23081F81-2862-967A-D05C-0AC8DE53DAAA}"/>
                    </a:ext>
                  </a:extLst>
                </p:cNvPr>
                <p:cNvPicPr>
                  <a:picLocks noGrp="1" noRot="1" noChangeAspect="1" noMove="1" noResize="1" noEditPoints="1" noAdjustHandles="1" noChangeArrowheads="1" noChangeShapeType="1"/>
                </p:cNvPicPr>
                <p:nvPr/>
              </p:nvPicPr>
              <p:blipFill>
                <a:blip r:embed="rId5">
                  <a:extLst>
                    <a:ext uri="{96DAC541-7B7A-43D3-8B79-37D633B846F1}">
                      <asvg:svgBlip xmlns:asvg="http://schemas.microsoft.com/office/drawing/2016/SVG/main" r:embed="rId6"/>
                    </a:ext>
                  </a:extLst>
                </a:blip>
                <a:stretch>
                  <a:fillRect/>
                </a:stretch>
              </p:blipFill>
              <p:spPr>
                <a:xfrm>
                  <a:off x="7564786" y="3849825"/>
                  <a:ext cx="1315425" cy="1315425"/>
                </a:xfrm>
                <a:prstGeom prst="rect">
                  <a:avLst/>
                </a:prstGeom>
                <a:ln w="3175">
                  <a:noFill/>
                </a:ln>
              </p:spPr>
            </p:pic>
          </mc:Fallback>
        </mc:AlternateContent>
      </p:grpSp>
      <p:sp>
        <p:nvSpPr>
          <p:cNvPr id="19" name="TextBox 18">
            <a:extLst>
              <a:ext uri="{FF2B5EF4-FFF2-40B4-BE49-F238E27FC236}">
                <a16:creationId xmlns:a16="http://schemas.microsoft.com/office/drawing/2014/main" id="{ACB46B1A-9FCC-AF1B-4D81-B5DFB23391A6}"/>
              </a:ext>
            </a:extLst>
          </p:cNvPr>
          <p:cNvSpPr txBox="1"/>
          <p:nvPr/>
        </p:nvSpPr>
        <p:spPr>
          <a:xfrm>
            <a:off x="3378930" y="152983"/>
            <a:ext cx="3894887"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Thank You</a:t>
            </a:r>
          </a:p>
        </p:txBody>
      </p:sp>
      <p:sp>
        <p:nvSpPr>
          <p:cNvPr id="24" name="Flowchart: Stored Data 23">
            <a:extLst>
              <a:ext uri="{FF2B5EF4-FFF2-40B4-BE49-F238E27FC236}">
                <a16:creationId xmlns:a16="http://schemas.microsoft.com/office/drawing/2014/main" id="{788BDF74-A2E3-F7B1-FA61-0A24C76EB64D}"/>
              </a:ext>
            </a:extLst>
          </p:cNvPr>
          <p:cNvSpPr/>
          <p:nvPr/>
        </p:nvSpPr>
        <p:spPr>
          <a:xfrm rot="975424">
            <a:off x="897270"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tored Data 24">
            <a:extLst>
              <a:ext uri="{FF2B5EF4-FFF2-40B4-BE49-F238E27FC236}">
                <a16:creationId xmlns:a16="http://schemas.microsoft.com/office/drawing/2014/main" id="{336D4002-E286-1FFC-F7C3-E5AB5B9A37E2}"/>
              </a:ext>
            </a:extLst>
          </p:cNvPr>
          <p:cNvSpPr/>
          <p:nvPr/>
        </p:nvSpPr>
        <p:spPr>
          <a:xfrm rot="20624576" flipH="1">
            <a:off x="9471211"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qr code on a white background&#10;&#10;Description automatically generated">
            <a:extLst>
              <a:ext uri="{FF2B5EF4-FFF2-40B4-BE49-F238E27FC236}">
                <a16:creationId xmlns:a16="http://schemas.microsoft.com/office/drawing/2014/main" id="{96C3B28A-11A9-E0E1-89A0-B1172837C993}"/>
              </a:ext>
            </a:extLst>
          </p:cNvPr>
          <p:cNvPicPr>
            <a:picLocks noChangeAspect="1"/>
          </p:cNvPicPr>
          <p:nvPr/>
        </p:nvPicPr>
        <p:blipFill>
          <a:blip r:embed="rId8"/>
          <a:stretch>
            <a:fillRect/>
          </a:stretch>
        </p:blipFill>
        <p:spPr>
          <a:xfrm>
            <a:off x="11134368" y="457674"/>
            <a:ext cx="548640" cy="548640"/>
          </a:xfrm>
          <a:prstGeom prst="rect">
            <a:avLst/>
          </a:prstGeom>
        </p:spPr>
      </p:pic>
      <p:sp>
        <p:nvSpPr>
          <p:cNvPr id="21" name="TextBox 20">
            <a:extLst>
              <a:ext uri="{FF2B5EF4-FFF2-40B4-BE49-F238E27FC236}">
                <a16:creationId xmlns:a16="http://schemas.microsoft.com/office/drawing/2014/main" id="{119B90C2-3CC0-EA94-8FC4-1FB435939C3E}"/>
              </a:ext>
            </a:extLst>
          </p:cNvPr>
          <p:cNvSpPr txBox="1"/>
          <p:nvPr/>
        </p:nvSpPr>
        <p:spPr>
          <a:xfrm>
            <a:off x="10843814" y="2512"/>
            <a:ext cx="1348186" cy="400110"/>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LinkedIn</a:t>
            </a:r>
            <a:r>
              <a:rPr lang="en-US">
                <a:solidFill>
                  <a:schemeClr val="bg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5E96281D-5CDF-DF10-E954-DD0908EB667E}"/>
              </a:ext>
            </a:extLst>
          </p:cNvPr>
          <p:cNvSpPr txBox="1"/>
          <p:nvPr/>
        </p:nvSpPr>
        <p:spPr>
          <a:xfrm>
            <a:off x="10736024" y="993581"/>
            <a:ext cx="1607471" cy="369332"/>
          </a:xfrm>
          <a:prstGeom prst="rect">
            <a:avLst/>
          </a:prstGeom>
          <a:noFill/>
        </p:spPr>
        <p:txBody>
          <a:bodyPr wrap="square" rtlCol="0">
            <a:spAutoFit/>
          </a:bodyPr>
          <a:lstStyle/>
          <a:p>
            <a:r>
              <a:rPr lang="en-US">
                <a:solidFill>
                  <a:schemeClr val="bg1"/>
                </a:solidFill>
                <a:latin typeface="Arial Narrow" panose="020B0606020202030204" pitchFamily="34" charset="0"/>
              </a:rPr>
              <a:t>Kencin Autry</a:t>
            </a:r>
          </a:p>
        </p:txBody>
      </p:sp>
      <p:sp>
        <p:nvSpPr>
          <p:cNvPr id="13" name="TextBox 12">
            <a:extLst>
              <a:ext uri="{FF2B5EF4-FFF2-40B4-BE49-F238E27FC236}">
                <a16:creationId xmlns:a16="http://schemas.microsoft.com/office/drawing/2014/main" id="{4F663D62-21FD-4651-78C1-D2446A920D78}"/>
              </a:ext>
            </a:extLst>
          </p:cNvPr>
          <p:cNvSpPr txBox="1"/>
          <p:nvPr/>
        </p:nvSpPr>
        <p:spPr>
          <a:xfrm>
            <a:off x="10784553" y="1918871"/>
            <a:ext cx="1510413" cy="369332"/>
          </a:xfrm>
          <a:prstGeom prst="rect">
            <a:avLst/>
          </a:prstGeom>
          <a:noFill/>
        </p:spPr>
        <p:txBody>
          <a:bodyPr wrap="square" rtlCol="0">
            <a:spAutoFit/>
          </a:bodyPr>
          <a:lstStyle/>
          <a:p>
            <a:r>
              <a:rPr lang="en-US">
                <a:solidFill>
                  <a:schemeClr val="bg1"/>
                </a:solidFill>
                <a:latin typeface="Arial Narrow" panose="020B0606020202030204" pitchFamily="34" charset="0"/>
              </a:rPr>
              <a:t>Matt Kennedy</a:t>
            </a:r>
          </a:p>
        </p:txBody>
      </p:sp>
      <p:pic>
        <p:nvPicPr>
          <p:cNvPr id="17" name="Picture 16">
            <a:extLst>
              <a:ext uri="{FF2B5EF4-FFF2-40B4-BE49-F238E27FC236}">
                <a16:creationId xmlns:a16="http://schemas.microsoft.com/office/drawing/2014/main" id="{629C8F0B-252A-6D1E-E7DC-DA2319179CED}"/>
              </a:ext>
            </a:extLst>
          </p:cNvPr>
          <p:cNvPicPr>
            <a:picLocks noChangeAspect="1"/>
          </p:cNvPicPr>
          <p:nvPr/>
        </p:nvPicPr>
        <p:blipFill>
          <a:blip r:embed="rId9"/>
          <a:stretch>
            <a:fillRect/>
          </a:stretch>
        </p:blipFill>
        <p:spPr>
          <a:xfrm>
            <a:off x="11134286" y="1366982"/>
            <a:ext cx="548640" cy="548640"/>
          </a:xfrm>
          <a:prstGeom prst="rect">
            <a:avLst/>
          </a:prstGeom>
        </p:spPr>
      </p:pic>
      <p:pic>
        <p:nvPicPr>
          <p:cNvPr id="18" name="Picture 17" descr="A qr code on a white background&#10;&#10;Description automatically generated">
            <a:extLst>
              <a:ext uri="{FF2B5EF4-FFF2-40B4-BE49-F238E27FC236}">
                <a16:creationId xmlns:a16="http://schemas.microsoft.com/office/drawing/2014/main" id="{0ABA6316-48D7-3B41-96B4-96FD8EB8ED15}"/>
              </a:ext>
            </a:extLst>
          </p:cNvPr>
          <p:cNvPicPr>
            <a:picLocks noChangeAspect="1"/>
          </p:cNvPicPr>
          <p:nvPr/>
        </p:nvPicPr>
        <p:blipFill>
          <a:blip r:embed="rId10"/>
          <a:stretch>
            <a:fillRect/>
          </a:stretch>
        </p:blipFill>
        <p:spPr>
          <a:xfrm>
            <a:off x="11128559" y="2316410"/>
            <a:ext cx="548640" cy="548640"/>
          </a:xfrm>
          <a:prstGeom prst="rect">
            <a:avLst/>
          </a:prstGeom>
        </p:spPr>
      </p:pic>
      <p:sp>
        <p:nvSpPr>
          <p:cNvPr id="23" name="TextBox 22">
            <a:extLst>
              <a:ext uri="{FF2B5EF4-FFF2-40B4-BE49-F238E27FC236}">
                <a16:creationId xmlns:a16="http://schemas.microsoft.com/office/drawing/2014/main" id="{E2B23CF3-8ADA-274E-35F2-6EC3DC048381}"/>
              </a:ext>
            </a:extLst>
          </p:cNvPr>
          <p:cNvSpPr txBox="1"/>
          <p:nvPr/>
        </p:nvSpPr>
        <p:spPr>
          <a:xfrm>
            <a:off x="10742881" y="2840092"/>
            <a:ext cx="1593756" cy="369332"/>
          </a:xfrm>
          <a:prstGeom prst="rect">
            <a:avLst/>
          </a:prstGeom>
          <a:noFill/>
        </p:spPr>
        <p:txBody>
          <a:bodyPr wrap="square" lIns="91440" tIns="45720" rIns="91440" bIns="45720" rtlCol="0" anchor="t">
            <a:spAutoFit/>
          </a:bodyPr>
          <a:lstStyle/>
          <a:p>
            <a:r>
              <a:rPr lang="en-US">
                <a:solidFill>
                  <a:schemeClr val="bg1"/>
                </a:solidFill>
                <a:latin typeface="Arial Narrow" panose="020B0606020202030204" pitchFamily="34" charset="0"/>
                <a:ea typeface="Calibri"/>
                <a:cs typeface="Arial" panose="020B0604020202020204" pitchFamily="34" charset="0"/>
              </a:rPr>
              <a:t>Lily Thompson</a:t>
            </a:r>
          </a:p>
        </p:txBody>
      </p:sp>
      <p:pic>
        <p:nvPicPr>
          <p:cNvPr id="15" name="Picture 14" descr="A qr code on a white background&#10;&#10;Description automatically generated">
            <a:extLst>
              <a:ext uri="{FF2B5EF4-FFF2-40B4-BE49-F238E27FC236}">
                <a16:creationId xmlns:a16="http://schemas.microsoft.com/office/drawing/2014/main" id="{E4198649-CC11-5BBA-E98A-BFC429D4F73B}"/>
              </a:ext>
            </a:extLst>
          </p:cNvPr>
          <p:cNvPicPr>
            <a:picLocks noChangeAspect="1"/>
          </p:cNvPicPr>
          <p:nvPr/>
        </p:nvPicPr>
        <p:blipFill>
          <a:blip r:embed="rId11"/>
          <a:stretch>
            <a:fillRect/>
          </a:stretch>
        </p:blipFill>
        <p:spPr>
          <a:xfrm>
            <a:off x="11128559" y="4246991"/>
            <a:ext cx="548640" cy="542835"/>
          </a:xfrm>
          <a:prstGeom prst="rect">
            <a:avLst/>
          </a:prstGeom>
        </p:spPr>
      </p:pic>
      <p:pic>
        <p:nvPicPr>
          <p:cNvPr id="28" name="Picture 27">
            <a:extLst>
              <a:ext uri="{FF2B5EF4-FFF2-40B4-BE49-F238E27FC236}">
                <a16:creationId xmlns:a16="http://schemas.microsoft.com/office/drawing/2014/main" id="{D28C07E3-2EEC-1754-F754-F4564458ED3B}"/>
              </a:ext>
            </a:extLst>
          </p:cNvPr>
          <p:cNvPicPr>
            <a:picLocks noChangeAspect="1"/>
          </p:cNvPicPr>
          <p:nvPr/>
        </p:nvPicPr>
        <p:blipFill>
          <a:blip r:embed="rId12"/>
          <a:stretch>
            <a:fillRect/>
          </a:stretch>
        </p:blipFill>
        <p:spPr>
          <a:xfrm>
            <a:off x="11135554" y="3245077"/>
            <a:ext cx="548640" cy="548640"/>
          </a:xfrm>
          <a:prstGeom prst="rect">
            <a:avLst/>
          </a:prstGeom>
        </p:spPr>
      </p:pic>
      <p:sp>
        <p:nvSpPr>
          <p:cNvPr id="30" name="TextBox 29">
            <a:extLst>
              <a:ext uri="{FF2B5EF4-FFF2-40B4-BE49-F238E27FC236}">
                <a16:creationId xmlns:a16="http://schemas.microsoft.com/office/drawing/2014/main" id="{BFD9AAB7-9A15-1B1D-AFB5-8BD13EBAE6C8}"/>
              </a:ext>
            </a:extLst>
          </p:cNvPr>
          <p:cNvSpPr txBox="1"/>
          <p:nvPr/>
        </p:nvSpPr>
        <p:spPr>
          <a:xfrm>
            <a:off x="10690166" y="3791399"/>
            <a:ext cx="1699187" cy="369332"/>
          </a:xfrm>
          <a:prstGeom prst="rect">
            <a:avLst/>
          </a:prstGeom>
          <a:noFill/>
        </p:spPr>
        <p:txBody>
          <a:bodyPr wrap="square" rtlCol="0">
            <a:spAutoFit/>
          </a:bodyPr>
          <a:lstStyle/>
          <a:p>
            <a:r>
              <a:rPr lang="en-US" err="1">
                <a:solidFill>
                  <a:schemeClr val="bg1"/>
                </a:solidFill>
                <a:latin typeface="Arial Narrow" panose="020B0606020202030204" pitchFamily="34" charset="0"/>
              </a:rPr>
              <a:t>Lapadre</a:t>
            </a:r>
            <a:r>
              <a:rPr lang="en-US">
                <a:solidFill>
                  <a:schemeClr val="bg1"/>
                </a:solidFill>
                <a:latin typeface="Arial Narrow" panose="020B0606020202030204" pitchFamily="34" charset="0"/>
              </a:rPr>
              <a:t> Proctor</a:t>
            </a:r>
          </a:p>
        </p:txBody>
      </p:sp>
      <p:sp>
        <p:nvSpPr>
          <p:cNvPr id="27" name="TextBox 26">
            <a:extLst>
              <a:ext uri="{FF2B5EF4-FFF2-40B4-BE49-F238E27FC236}">
                <a16:creationId xmlns:a16="http://schemas.microsoft.com/office/drawing/2014/main" id="{7CE891B9-D25C-D9A3-D1D4-0F6667359FFD}"/>
              </a:ext>
            </a:extLst>
          </p:cNvPr>
          <p:cNvSpPr txBox="1"/>
          <p:nvPr/>
        </p:nvSpPr>
        <p:spPr>
          <a:xfrm>
            <a:off x="10662632" y="4829710"/>
            <a:ext cx="15922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Narrow" panose="020B0606020202030204" pitchFamily="34" charset="0"/>
                <a:cs typeface="Calibri"/>
              </a:rPr>
              <a:t>Timothy Norman</a:t>
            </a:r>
          </a:p>
        </p:txBody>
      </p:sp>
      <mc:AlternateContent xmlns:mc="http://schemas.openxmlformats.org/markup-compatibility/2006">
        <mc:Choice xmlns:psez="http://schemas.microsoft.com/office/powerpoint/2016/sectionzoom" Requires="psez">
          <p:graphicFrame>
            <p:nvGraphicFramePr>
              <p:cNvPr id="5" name="Section Zoom 4">
                <a:extLst>
                  <a:ext uri="{FF2B5EF4-FFF2-40B4-BE49-F238E27FC236}">
                    <a16:creationId xmlns:a16="http://schemas.microsoft.com/office/drawing/2014/main" id="{045D4D7C-9FCC-49B7-3D49-EC2AD3F9ED25}"/>
                  </a:ext>
                </a:extLst>
              </p:cNvPr>
              <p:cNvGraphicFramePr>
                <a:graphicFrameLocks noChangeAspect="1"/>
              </p:cNvGraphicFramePr>
              <p:nvPr>
                <p:extLst>
                  <p:ext uri="{D42A27DB-BD31-4B8C-83A1-F6EECF244321}">
                    <p14:modId xmlns:p14="http://schemas.microsoft.com/office/powerpoint/2010/main" val="422892473"/>
                  </p:ext>
                </p:extLst>
              </p:nvPr>
            </p:nvGraphicFramePr>
            <p:xfrm>
              <a:off x="1936673" y="1195792"/>
              <a:ext cx="1446158" cy="1446158"/>
            </p:xfrm>
            <a:graphic>
              <a:graphicData uri="http://schemas.microsoft.com/office/powerpoint/2016/sectionzoom">
                <psez:sectionZm>
                  <psez:sectionZmObj sectionId="{6C7B1D98-ECBC-427F-9C44-55C7A13B9FE7}">
                    <psez:zmPr id="{A408566A-7446-45BD-A68C-242924048A20}" imageType="cover" transitionDur="1000">
                      <p166:blipFill xmlns:p166="http://schemas.microsoft.com/office/powerpoint/2016/6/main">
                        <a:blip r:embed="rId13">
                          <a:extLst>
                            <a:ext uri="{96DAC541-7B7A-43D3-8B79-37D633B846F1}">
                              <asvg:svgBlip xmlns:asvg="http://schemas.microsoft.com/office/drawing/2016/SVG/main" r:embed="rId14"/>
                            </a:ext>
                          </a:extLst>
                        </a:blip>
                        <a:stretch>
                          <a:fillRect/>
                        </a:stretch>
                      </p166:blipFill>
                      <p166:spPr xmlns:p166="http://schemas.microsoft.com/office/powerpoint/2016/6/main">
                        <a:xfrm>
                          <a:off x="0" y="0"/>
                          <a:ext cx="1446158" cy="1446158"/>
                        </a:xfrm>
                        <a:prstGeom prst="rect">
                          <a:avLst/>
                        </a:prstGeom>
                        <a:ln w="3175">
                          <a:noFill/>
                        </a:ln>
                      </p166:spPr>
                    </psez:zmPr>
                  </psez:sectionZmObj>
                </psez:sectionZm>
              </a:graphicData>
            </a:graphic>
          </p:graphicFrame>
        </mc:Choice>
        <mc:Fallback>
          <p:pic>
            <p:nvPicPr>
              <p:cNvPr id="5" name="Section Zoom 4">
                <a:hlinkClick r:id="rId15" action="ppaction://hlinksldjump"/>
                <a:extLst>
                  <a:ext uri="{FF2B5EF4-FFF2-40B4-BE49-F238E27FC236}">
                    <a16:creationId xmlns:a16="http://schemas.microsoft.com/office/drawing/2014/main" id="{045D4D7C-9FCC-49B7-3D49-EC2AD3F9ED25}"/>
                  </a:ext>
                </a:extLst>
              </p:cNvPr>
              <p:cNvPicPr>
                <a:picLocks noGrp="1" noRot="1" noChangeAspect="1" noMove="1" noResize="1" noEditPoints="1" noAdjustHandles="1" noChangeArrowheads="1" noChangeShapeType="1"/>
              </p:cNvPicPr>
              <p:nvPr/>
            </p:nvPicPr>
            <p:blipFill>
              <a:blip r:embed="rId13">
                <a:extLst>
                  <a:ext uri="{96DAC541-7B7A-43D3-8B79-37D633B846F1}">
                    <asvg:svgBlip xmlns:asvg="http://schemas.microsoft.com/office/drawing/2016/SVG/main" r:embed="rId14"/>
                  </a:ext>
                </a:extLst>
              </a:blip>
              <a:stretch>
                <a:fillRect/>
              </a:stretch>
            </p:blipFill>
            <p:spPr>
              <a:xfrm>
                <a:off x="1936673" y="1195792"/>
                <a:ext cx="1446158" cy="1446158"/>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8" name="Section Zoom 7">
                <a:extLst>
                  <a:ext uri="{FF2B5EF4-FFF2-40B4-BE49-F238E27FC236}">
                    <a16:creationId xmlns:a16="http://schemas.microsoft.com/office/drawing/2014/main" id="{8960DDC0-1F9C-95DB-EA0B-DD30E4C5959E}"/>
                  </a:ext>
                </a:extLst>
              </p:cNvPr>
              <p:cNvGraphicFramePr>
                <a:graphicFrameLocks noChangeAspect="1"/>
              </p:cNvGraphicFramePr>
              <p:nvPr>
                <p:extLst>
                  <p:ext uri="{D42A27DB-BD31-4B8C-83A1-F6EECF244321}">
                    <p14:modId xmlns:p14="http://schemas.microsoft.com/office/powerpoint/2010/main" val="3069997759"/>
                  </p:ext>
                </p:extLst>
              </p:nvPr>
            </p:nvGraphicFramePr>
            <p:xfrm>
              <a:off x="7287324" y="1290216"/>
              <a:ext cx="1239758" cy="1239758"/>
            </p:xfrm>
            <a:graphic>
              <a:graphicData uri="http://schemas.microsoft.com/office/powerpoint/2016/sectionzoom">
                <psez:sectionZm>
                  <psez:sectionZmObj sectionId="{E03CFCC8-3C6D-443C-B9E6-9E5761E612F1}">
                    <psez:zmPr id="{CF807BDE-1971-46B7-B2E4-A28AACA43E01}" imageType="cover" transitionDur="1000">
                      <p166:blipFill xmlns:p166="http://schemas.microsoft.com/office/powerpoint/2016/6/main">
                        <a:blip r:embed="rId16">
                          <a:extLst>
                            <a:ext uri="{96DAC541-7B7A-43D3-8B79-37D633B846F1}">
                              <asvg:svgBlip xmlns:asvg="http://schemas.microsoft.com/office/drawing/2016/SVG/main" r:embed="rId17"/>
                            </a:ext>
                          </a:extLst>
                        </a:blip>
                        <a:stretch>
                          <a:fillRect/>
                        </a:stretch>
                      </p166:blipFill>
                      <p166:spPr xmlns:p166="http://schemas.microsoft.com/office/powerpoint/2016/6/main">
                        <a:xfrm>
                          <a:off x="0" y="0"/>
                          <a:ext cx="1239758" cy="1239758"/>
                        </a:xfrm>
                        <a:prstGeom prst="rect">
                          <a:avLst/>
                        </a:prstGeom>
                        <a:ln w="3175">
                          <a:noFill/>
                        </a:ln>
                      </p166:spPr>
                    </psez:zmPr>
                  </psez:sectionZmObj>
                </psez:sectionZm>
              </a:graphicData>
            </a:graphic>
          </p:graphicFrame>
        </mc:Choice>
        <mc:Fallback>
          <p:pic>
            <p:nvPicPr>
              <p:cNvPr id="8" name="Section Zoom 7">
                <a:hlinkClick r:id="rId18" action="ppaction://hlinksldjump"/>
                <a:extLst>
                  <a:ext uri="{FF2B5EF4-FFF2-40B4-BE49-F238E27FC236}">
                    <a16:creationId xmlns:a16="http://schemas.microsoft.com/office/drawing/2014/main" id="{8960DDC0-1F9C-95DB-EA0B-DD30E4C5959E}"/>
                  </a:ext>
                </a:extLst>
              </p:cNvPr>
              <p:cNvPicPr>
                <a:picLocks noGrp="1" noRot="1" noChangeAspect="1" noMove="1" noResize="1" noEditPoints="1" noAdjustHandles="1" noChangeArrowheads="1" noChangeShapeType="1"/>
              </p:cNvPicPr>
              <p:nvPr/>
            </p:nvPicPr>
            <p:blipFill>
              <a:blip r:embed="rId16">
                <a:extLst>
                  <a:ext uri="{96DAC541-7B7A-43D3-8B79-37D633B846F1}">
                    <asvg:svgBlip xmlns:asvg="http://schemas.microsoft.com/office/drawing/2016/SVG/main" r:embed="rId17"/>
                  </a:ext>
                </a:extLst>
              </a:blip>
              <a:stretch>
                <a:fillRect/>
              </a:stretch>
            </p:blipFill>
            <p:spPr>
              <a:xfrm>
                <a:off x="7287324" y="1290216"/>
                <a:ext cx="1239758" cy="1239758"/>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12" name="Section Zoom 11">
                <a:extLst>
                  <a:ext uri="{FF2B5EF4-FFF2-40B4-BE49-F238E27FC236}">
                    <a16:creationId xmlns:a16="http://schemas.microsoft.com/office/drawing/2014/main" id="{956825F4-649D-32CD-FFD2-420F41251486}"/>
                  </a:ext>
                </a:extLst>
              </p:cNvPr>
              <p:cNvGraphicFramePr>
                <a:graphicFrameLocks noChangeAspect="1"/>
              </p:cNvGraphicFramePr>
              <p:nvPr>
                <p:extLst>
                  <p:ext uri="{D42A27DB-BD31-4B8C-83A1-F6EECF244321}">
                    <p14:modId xmlns:p14="http://schemas.microsoft.com/office/powerpoint/2010/main" val="2488296515"/>
                  </p:ext>
                </p:extLst>
              </p:nvPr>
            </p:nvGraphicFramePr>
            <p:xfrm>
              <a:off x="1980400" y="3816052"/>
              <a:ext cx="1358704" cy="1358704"/>
            </p:xfrm>
            <a:graphic>
              <a:graphicData uri="http://schemas.microsoft.com/office/powerpoint/2016/sectionzoom">
                <psez:sectionZm>
                  <psez:sectionZmObj sectionId="{DE2EB579-D367-4E1B-9826-D6707CA99B94}">
                    <psez:zmPr id="{8327D5E5-0FFB-4853-9D73-3E6296E0AA86}" imageType="cover" transitionDur="1000">
                      <p166:blipFill xmlns:p166="http://schemas.microsoft.com/office/powerpoint/2016/6/main">
                        <a:blip r:embed="rId19">
                          <a:extLst>
                            <a:ext uri="{96DAC541-7B7A-43D3-8B79-37D633B846F1}">
                              <asvg:svgBlip xmlns:asvg="http://schemas.microsoft.com/office/drawing/2016/SVG/main" r:embed="rId20"/>
                            </a:ext>
                          </a:extLst>
                        </a:blip>
                        <a:stretch>
                          <a:fillRect/>
                        </a:stretch>
                      </p166:blipFill>
                      <p166:spPr xmlns:p166="http://schemas.microsoft.com/office/powerpoint/2016/6/main">
                        <a:xfrm>
                          <a:off x="0" y="0"/>
                          <a:ext cx="1358704" cy="1358704"/>
                        </a:xfrm>
                        <a:prstGeom prst="rect">
                          <a:avLst/>
                        </a:prstGeom>
                        <a:ln w="3175">
                          <a:noFill/>
                        </a:ln>
                      </p166:spPr>
                    </psez:zmPr>
                  </psez:sectionZmObj>
                </psez:sectionZm>
              </a:graphicData>
            </a:graphic>
          </p:graphicFrame>
        </mc:Choice>
        <mc:Fallback>
          <p:pic>
            <p:nvPicPr>
              <p:cNvPr id="12" name="Section Zoom 11">
                <a:hlinkClick r:id="rId21" action="ppaction://hlinksldjump"/>
                <a:extLst>
                  <a:ext uri="{FF2B5EF4-FFF2-40B4-BE49-F238E27FC236}">
                    <a16:creationId xmlns:a16="http://schemas.microsoft.com/office/drawing/2014/main" id="{956825F4-649D-32CD-FFD2-420F41251486}"/>
                  </a:ext>
                </a:extLst>
              </p:cNvPr>
              <p:cNvPicPr>
                <a:picLocks noGrp="1" noRot="1" noChangeAspect="1" noMove="1" noResize="1" noEditPoints="1" noAdjustHandles="1" noChangeArrowheads="1" noChangeShapeType="1"/>
              </p:cNvPicPr>
              <p:nvPr/>
            </p:nvPicPr>
            <p:blipFill>
              <a:blip r:embed="rId19">
                <a:extLst>
                  <a:ext uri="{96DAC541-7B7A-43D3-8B79-37D633B846F1}">
                    <asvg:svgBlip xmlns:asvg="http://schemas.microsoft.com/office/drawing/2016/SVG/main" r:embed="rId20"/>
                  </a:ext>
                </a:extLst>
              </a:blip>
              <a:stretch>
                <a:fillRect/>
              </a:stretch>
            </p:blipFill>
            <p:spPr>
              <a:xfrm>
                <a:off x="1980400" y="3816052"/>
                <a:ext cx="1358704" cy="1358704"/>
              </a:xfrm>
              <a:prstGeom prst="rect">
                <a:avLst/>
              </a:prstGeom>
              <a:ln w="3175">
                <a:noFill/>
              </a:ln>
            </p:spPr>
          </p:pic>
        </mc:Fallback>
      </mc:AlternateContent>
    </p:spTree>
    <p:extLst>
      <p:ext uri="{BB962C8B-B14F-4D97-AF65-F5344CB8AC3E}">
        <p14:creationId xmlns:p14="http://schemas.microsoft.com/office/powerpoint/2010/main" val="3378180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p:txBody>
          <a:bodyPr/>
          <a:lstStyle/>
          <a:p>
            <a:fld id="{A5AEF524-62EC-C340-82A1-9F47B6C43E55}" type="slidenum">
              <a:rPr lang="en-US" smtClean="0"/>
              <a:pPr/>
              <a:t>49</a:t>
            </a:fld>
            <a:endParaRPr lang="en-US"/>
          </a:p>
        </p:txBody>
      </p:sp>
    </p:spTree>
    <p:extLst>
      <p:ext uri="{BB962C8B-B14F-4D97-AF65-F5344CB8AC3E}">
        <p14:creationId xmlns:p14="http://schemas.microsoft.com/office/powerpoint/2010/main" val="2208838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5F5ACB6-08F8-017F-4206-2E2CF73A29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A0DD72-14D3-7423-DFB3-5D9316DCD301}"/>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C44EA2AD-2C2E-5D9A-DE14-3DF04A231EA1}"/>
              </a:ext>
            </a:extLst>
          </p:cNvPr>
          <p:cNvSpPr>
            <a:spLocks noGrp="1"/>
          </p:cNvSpPr>
          <p:nvPr>
            <p:ph type="title"/>
          </p:nvPr>
        </p:nvSpPr>
        <p:spPr/>
        <p:txBody>
          <a:bodyPr/>
          <a:lstStyle/>
          <a:p>
            <a:r>
              <a:rPr lang="en-US"/>
              <a:t>What is Dialysate?</a:t>
            </a:r>
          </a:p>
        </p:txBody>
      </p:sp>
      <p:pic>
        <p:nvPicPr>
          <p:cNvPr id="12" name="Picture 11" descr="Diagram of a diagram of a number one&#10;&#10;Description automatically generated">
            <a:extLst>
              <a:ext uri="{FF2B5EF4-FFF2-40B4-BE49-F238E27FC236}">
                <a16:creationId xmlns:a16="http://schemas.microsoft.com/office/drawing/2014/main" id="{6BBB2095-91AB-E573-BBE3-A98C1C8663B7}"/>
              </a:ext>
            </a:extLst>
          </p:cNvPr>
          <p:cNvPicPr>
            <a:picLocks noChangeAspect="1"/>
          </p:cNvPicPr>
          <p:nvPr/>
        </p:nvPicPr>
        <p:blipFill rotWithShape="1">
          <a:blip r:embed="rId2"/>
          <a:srcRect l="845"/>
          <a:stretch/>
        </p:blipFill>
        <p:spPr>
          <a:xfrm>
            <a:off x="235168" y="2102069"/>
            <a:ext cx="10169964" cy="3409781"/>
          </a:xfrm>
          <a:prstGeom prst="rect">
            <a:avLst/>
          </a:prstGeom>
        </p:spPr>
      </p:pic>
      <p:sp>
        <p:nvSpPr>
          <p:cNvPr id="2" name="Text Placeholder 3">
            <a:extLst>
              <a:ext uri="{FF2B5EF4-FFF2-40B4-BE49-F238E27FC236}">
                <a16:creationId xmlns:a16="http://schemas.microsoft.com/office/drawing/2014/main" id="{A95D1E4B-D50A-A39B-2E4A-1253E972B42D}"/>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901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3B12E6-3161-468A-E071-E4A5D3DC2F8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B10AA71-7A16-7E55-9140-F076068EE716}"/>
              </a:ext>
            </a:extLst>
          </p:cNvPr>
          <p:cNvSpPr>
            <a:spLocks noGrp="1"/>
          </p:cNvSpPr>
          <p:nvPr>
            <p:ph type="sldNum" sz="quarter" idx="12"/>
          </p:nvPr>
        </p:nvSpPr>
        <p:spPr/>
        <p:txBody>
          <a:bodyPr/>
          <a:lstStyle/>
          <a:p>
            <a:fld id="{A5AEF524-62EC-C340-82A1-9F47B6C43E55}" type="slidenum">
              <a:rPr lang="en-US" smtClean="0"/>
              <a:t>50</a:t>
            </a:fld>
            <a:endParaRPr lang="en-US"/>
          </a:p>
        </p:txBody>
      </p:sp>
      <p:sp>
        <p:nvSpPr>
          <p:cNvPr id="4" name="Title 3">
            <a:extLst>
              <a:ext uri="{FF2B5EF4-FFF2-40B4-BE49-F238E27FC236}">
                <a16:creationId xmlns:a16="http://schemas.microsoft.com/office/drawing/2014/main" id="{E634F386-A3F1-7C6A-9AFD-3A28779414B2}"/>
              </a:ext>
            </a:extLst>
          </p:cNvPr>
          <p:cNvSpPr>
            <a:spLocks noGrp="1"/>
          </p:cNvSpPr>
          <p:nvPr>
            <p:ph type="title"/>
          </p:nvPr>
        </p:nvSpPr>
        <p:spPr/>
        <p:txBody>
          <a:bodyPr/>
          <a:lstStyle/>
          <a:p>
            <a:r>
              <a:rPr lang="en-US"/>
              <a:t>Targets and Metrics Table</a:t>
            </a:r>
          </a:p>
        </p:txBody>
      </p:sp>
      <p:pic>
        <p:nvPicPr>
          <p:cNvPr id="6" name="Picture 5">
            <a:extLst>
              <a:ext uri="{FF2B5EF4-FFF2-40B4-BE49-F238E27FC236}">
                <a16:creationId xmlns:a16="http://schemas.microsoft.com/office/drawing/2014/main" id="{D0D46354-9368-3308-BA7B-5C24F5157A14}"/>
              </a:ext>
            </a:extLst>
          </p:cNvPr>
          <p:cNvPicPr>
            <a:picLocks noChangeAspect="1"/>
          </p:cNvPicPr>
          <p:nvPr/>
        </p:nvPicPr>
        <p:blipFill>
          <a:blip r:embed="rId2"/>
          <a:stretch>
            <a:fillRect/>
          </a:stretch>
        </p:blipFill>
        <p:spPr>
          <a:xfrm>
            <a:off x="699515" y="1525772"/>
            <a:ext cx="4566406" cy="4656748"/>
          </a:xfrm>
          <a:prstGeom prst="rect">
            <a:avLst/>
          </a:prstGeom>
        </p:spPr>
      </p:pic>
      <p:pic>
        <p:nvPicPr>
          <p:cNvPr id="8" name="Picture 7">
            <a:extLst>
              <a:ext uri="{FF2B5EF4-FFF2-40B4-BE49-F238E27FC236}">
                <a16:creationId xmlns:a16="http://schemas.microsoft.com/office/drawing/2014/main" id="{7447E700-9C4C-408A-F9A5-C70C1C09FC24}"/>
              </a:ext>
            </a:extLst>
          </p:cNvPr>
          <p:cNvPicPr>
            <a:picLocks noChangeAspect="1"/>
          </p:cNvPicPr>
          <p:nvPr/>
        </p:nvPicPr>
        <p:blipFill>
          <a:blip r:embed="rId3"/>
          <a:stretch>
            <a:fillRect/>
          </a:stretch>
        </p:blipFill>
        <p:spPr>
          <a:xfrm>
            <a:off x="5067263" y="1525772"/>
            <a:ext cx="5503644" cy="2296633"/>
          </a:xfrm>
          <a:prstGeom prst="rect">
            <a:avLst/>
          </a:prstGeom>
        </p:spPr>
      </p:pic>
    </p:spTree>
    <p:extLst>
      <p:ext uri="{BB962C8B-B14F-4D97-AF65-F5344CB8AC3E}">
        <p14:creationId xmlns:p14="http://schemas.microsoft.com/office/powerpoint/2010/main" val="3979357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7957-1608-5682-5103-E0FA13472037}"/>
              </a:ext>
            </a:extLst>
          </p:cNvPr>
          <p:cNvSpPr>
            <a:spLocks noGrp="1"/>
          </p:cNvSpPr>
          <p:nvPr>
            <p:ph type="title"/>
          </p:nvPr>
        </p:nvSpPr>
        <p:spPr/>
        <p:txBody>
          <a:bodyPr/>
          <a:lstStyle/>
          <a:p>
            <a:r>
              <a:rPr lang="en-US"/>
              <a:t>Ultra-Pure Standards Table</a:t>
            </a:r>
          </a:p>
        </p:txBody>
      </p:sp>
      <p:sp>
        <p:nvSpPr>
          <p:cNvPr id="3" name="Slide Number Placeholder 2">
            <a:extLst>
              <a:ext uri="{FF2B5EF4-FFF2-40B4-BE49-F238E27FC236}">
                <a16:creationId xmlns:a16="http://schemas.microsoft.com/office/drawing/2014/main" id="{E9CAEB4A-E8B7-5B3D-0881-9C4B82050ADD}"/>
              </a:ext>
            </a:extLst>
          </p:cNvPr>
          <p:cNvSpPr>
            <a:spLocks noGrp="1"/>
          </p:cNvSpPr>
          <p:nvPr>
            <p:ph type="sldNum" sz="quarter" idx="10"/>
          </p:nvPr>
        </p:nvSpPr>
        <p:spPr/>
        <p:txBody>
          <a:bodyPr/>
          <a:lstStyle/>
          <a:p>
            <a:fld id="{72E20F18-833A-4542-A439-FC39BC210022}" type="slidenum">
              <a:rPr lang="en-US" smtClean="0"/>
              <a:pPr/>
              <a:t>51</a:t>
            </a:fld>
            <a:endParaRPr lang="en-US"/>
          </a:p>
        </p:txBody>
      </p:sp>
      <p:sp>
        <p:nvSpPr>
          <p:cNvPr id="4" name="Footer Placeholder 3">
            <a:extLst>
              <a:ext uri="{FF2B5EF4-FFF2-40B4-BE49-F238E27FC236}">
                <a16:creationId xmlns:a16="http://schemas.microsoft.com/office/drawing/2014/main" id="{0DC1B31F-6280-BFA7-6B15-3AE0C95BAB1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4FBB45D-4FCA-F44C-46CB-E0865F42C062}"/>
              </a:ext>
            </a:extLst>
          </p:cNvPr>
          <p:cNvSpPr>
            <a:spLocks noGrp="1"/>
          </p:cNvSpPr>
          <p:nvPr>
            <p:ph type="body" sz="quarter" idx="15"/>
          </p:nvPr>
        </p:nvSpPr>
        <p:spPr/>
        <p:txBody>
          <a:bodyPr/>
          <a:lstStyle/>
          <a:p>
            <a:endParaRPr lang="en-US"/>
          </a:p>
        </p:txBody>
      </p:sp>
      <p:pic>
        <p:nvPicPr>
          <p:cNvPr id="8" name="Picture 7" descr="A white table with black text and numbers&#10;&#10;Description automatically generated">
            <a:extLst>
              <a:ext uri="{FF2B5EF4-FFF2-40B4-BE49-F238E27FC236}">
                <a16:creationId xmlns:a16="http://schemas.microsoft.com/office/drawing/2014/main" id="{71FF057F-3B82-1E4A-4ACD-8117FAB83E38}"/>
              </a:ext>
            </a:extLst>
          </p:cNvPr>
          <p:cNvPicPr>
            <a:picLocks noChangeAspect="1"/>
          </p:cNvPicPr>
          <p:nvPr/>
        </p:nvPicPr>
        <p:blipFill>
          <a:blip r:embed="rId2"/>
          <a:stretch>
            <a:fillRect/>
          </a:stretch>
        </p:blipFill>
        <p:spPr>
          <a:xfrm>
            <a:off x="416672" y="1698957"/>
            <a:ext cx="9671203" cy="2952787"/>
          </a:xfrm>
          <a:prstGeom prst="rect">
            <a:avLst/>
          </a:prstGeom>
        </p:spPr>
      </p:pic>
    </p:spTree>
    <p:extLst>
      <p:ext uri="{BB962C8B-B14F-4D97-AF65-F5344CB8AC3E}">
        <p14:creationId xmlns:p14="http://schemas.microsoft.com/office/powerpoint/2010/main" val="2773719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7957-1608-5682-5103-E0FA13472037}"/>
              </a:ext>
            </a:extLst>
          </p:cNvPr>
          <p:cNvSpPr>
            <a:spLocks noGrp="1"/>
          </p:cNvSpPr>
          <p:nvPr>
            <p:ph type="title"/>
          </p:nvPr>
        </p:nvSpPr>
        <p:spPr/>
        <p:txBody>
          <a:bodyPr/>
          <a:lstStyle/>
          <a:p>
            <a:r>
              <a:rPr lang="en-US"/>
              <a:t>Contaminants Found in Tap Water</a:t>
            </a:r>
          </a:p>
        </p:txBody>
      </p:sp>
      <p:sp>
        <p:nvSpPr>
          <p:cNvPr id="3" name="Slide Number Placeholder 2">
            <a:extLst>
              <a:ext uri="{FF2B5EF4-FFF2-40B4-BE49-F238E27FC236}">
                <a16:creationId xmlns:a16="http://schemas.microsoft.com/office/drawing/2014/main" id="{E9CAEB4A-E8B7-5B3D-0881-9C4B82050ADD}"/>
              </a:ext>
            </a:extLst>
          </p:cNvPr>
          <p:cNvSpPr>
            <a:spLocks noGrp="1"/>
          </p:cNvSpPr>
          <p:nvPr>
            <p:ph type="sldNum" sz="quarter" idx="10"/>
          </p:nvPr>
        </p:nvSpPr>
        <p:spPr/>
        <p:txBody>
          <a:bodyPr/>
          <a:lstStyle/>
          <a:p>
            <a:fld id="{72E20F18-833A-4542-A439-FC39BC210022}" type="slidenum">
              <a:rPr lang="en-US" smtClean="0"/>
              <a:pPr/>
              <a:t>52</a:t>
            </a:fld>
            <a:endParaRPr lang="en-US"/>
          </a:p>
        </p:txBody>
      </p:sp>
      <p:sp>
        <p:nvSpPr>
          <p:cNvPr id="4" name="Footer Placeholder 3">
            <a:extLst>
              <a:ext uri="{FF2B5EF4-FFF2-40B4-BE49-F238E27FC236}">
                <a16:creationId xmlns:a16="http://schemas.microsoft.com/office/drawing/2014/main" id="{0DC1B31F-6280-BFA7-6B15-3AE0C95BAB1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4FBB45D-4FCA-F44C-46CB-E0865F42C062}"/>
              </a:ext>
            </a:extLst>
          </p:cNvPr>
          <p:cNvSpPr>
            <a:spLocks noGrp="1"/>
          </p:cNvSpPr>
          <p:nvPr>
            <p:ph type="body" sz="quarter" idx="15"/>
          </p:nvPr>
        </p:nvSpPr>
        <p:spPr/>
        <p:txBody>
          <a:bodyPr/>
          <a:lstStyle/>
          <a:p>
            <a:endParaRPr lang="en-US"/>
          </a:p>
        </p:txBody>
      </p:sp>
      <p:pic>
        <p:nvPicPr>
          <p:cNvPr id="11" name="Picture 10" descr="A list of different types of dust&#10;&#10;Description automatically generated">
            <a:extLst>
              <a:ext uri="{FF2B5EF4-FFF2-40B4-BE49-F238E27FC236}">
                <a16:creationId xmlns:a16="http://schemas.microsoft.com/office/drawing/2014/main" id="{3CAED2F3-FD98-6CE6-6A58-88B27E3A1E95}"/>
              </a:ext>
            </a:extLst>
          </p:cNvPr>
          <p:cNvPicPr>
            <a:picLocks noChangeAspect="1"/>
          </p:cNvPicPr>
          <p:nvPr/>
        </p:nvPicPr>
        <p:blipFill>
          <a:blip r:embed="rId2"/>
          <a:stretch>
            <a:fillRect/>
          </a:stretch>
        </p:blipFill>
        <p:spPr>
          <a:xfrm>
            <a:off x="833740" y="1618495"/>
            <a:ext cx="3254785" cy="4558426"/>
          </a:xfrm>
          <a:prstGeom prst="rect">
            <a:avLst/>
          </a:prstGeom>
        </p:spPr>
      </p:pic>
      <p:pic>
        <p:nvPicPr>
          <p:cNvPr id="13" name="Picture 12" descr="A table with numbers and a number of objects&#10;&#10;Description automatically generated with medium confidence">
            <a:extLst>
              <a:ext uri="{FF2B5EF4-FFF2-40B4-BE49-F238E27FC236}">
                <a16:creationId xmlns:a16="http://schemas.microsoft.com/office/drawing/2014/main" id="{6A6348EB-1D8F-8AFB-7FC6-C6237799603B}"/>
              </a:ext>
            </a:extLst>
          </p:cNvPr>
          <p:cNvPicPr>
            <a:picLocks noChangeAspect="1"/>
          </p:cNvPicPr>
          <p:nvPr/>
        </p:nvPicPr>
        <p:blipFill>
          <a:blip r:embed="rId3"/>
          <a:stretch>
            <a:fillRect/>
          </a:stretch>
        </p:blipFill>
        <p:spPr>
          <a:xfrm>
            <a:off x="5457490" y="2402158"/>
            <a:ext cx="3686509" cy="2409950"/>
          </a:xfrm>
          <a:prstGeom prst="rect">
            <a:avLst/>
          </a:prstGeom>
        </p:spPr>
      </p:pic>
    </p:spTree>
    <p:extLst>
      <p:ext uri="{BB962C8B-B14F-4D97-AF65-F5344CB8AC3E}">
        <p14:creationId xmlns:p14="http://schemas.microsoft.com/office/powerpoint/2010/main" val="462097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45B1-A956-58B7-50FE-326CD23B21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EF42919-3860-5488-1082-3C138FF04314}"/>
              </a:ext>
            </a:extLst>
          </p:cNvPr>
          <p:cNvSpPr>
            <a:spLocks noGrp="1"/>
          </p:cNvSpPr>
          <p:nvPr>
            <p:ph type="sldNum" sz="quarter" idx="10"/>
          </p:nvPr>
        </p:nvSpPr>
        <p:spPr/>
        <p:txBody>
          <a:bodyPr/>
          <a:lstStyle/>
          <a:p>
            <a:fld id="{72E20F18-833A-4542-A439-FC39BC210022}" type="slidenum">
              <a:rPr lang="en-US" smtClean="0"/>
              <a:pPr/>
              <a:t>53</a:t>
            </a:fld>
            <a:endParaRPr lang="en-US"/>
          </a:p>
        </p:txBody>
      </p:sp>
      <p:sp>
        <p:nvSpPr>
          <p:cNvPr id="4" name="Footer Placeholder 3">
            <a:extLst>
              <a:ext uri="{FF2B5EF4-FFF2-40B4-BE49-F238E27FC236}">
                <a16:creationId xmlns:a16="http://schemas.microsoft.com/office/drawing/2014/main" id="{B145E5A4-7E20-F53B-C5B3-4BC155D641F5}"/>
              </a:ext>
            </a:extLst>
          </p:cNvPr>
          <p:cNvSpPr>
            <a:spLocks noGrp="1"/>
          </p:cNvSpPr>
          <p:nvPr>
            <p:ph type="ftr" sz="quarter" idx="11"/>
          </p:nvPr>
        </p:nvSpPr>
        <p:spPr/>
        <p:txBody>
          <a:bodyPr/>
          <a:lstStyle/>
          <a:p>
            <a:endParaRPr lang="en-US"/>
          </a:p>
        </p:txBody>
      </p:sp>
      <p:sp>
        <p:nvSpPr>
          <p:cNvPr id="6" name="Content Placeholder 5">
            <a:extLst>
              <a:ext uri="{FF2B5EF4-FFF2-40B4-BE49-F238E27FC236}">
                <a16:creationId xmlns:a16="http://schemas.microsoft.com/office/drawing/2014/main" id="{8237ADFE-19DF-926F-B8AE-1419DF055701}"/>
              </a:ext>
            </a:extLst>
          </p:cNvPr>
          <p:cNvSpPr>
            <a:spLocks noGrp="1"/>
          </p:cNvSpPr>
          <p:nvPr>
            <p:ph sz="quarter" idx="14"/>
          </p:nvPr>
        </p:nvSpPr>
        <p:spPr>
          <a:xfrm>
            <a:off x="533400" y="1824228"/>
            <a:ext cx="10034155" cy="4352544"/>
          </a:xfrm>
        </p:spPr>
        <p:txBody>
          <a:bodyPr/>
          <a:lstStyle/>
          <a:p>
            <a:pPr algn="just"/>
            <a:r>
              <a:rPr lang="en-US" sz="2400" b="0" i="0">
                <a:solidFill>
                  <a:srgbClr val="222222"/>
                </a:solidFill>
                <a:effectLst/>
                <a:latin typeface="Arial" panose="020B0604020202020204" pitchFamily="34" charset="0"/>
              </a:rPr>
              <a:t>A mixed matrix (MM) CNTs membrane, on the other hand, consists of several layers of polymers or other composite material. Such membranes operate with low energy consumption due to the frictionless capacity of CNT to move water through hydrophobic hollow cavity nanotubes. The membrane is highly sensitive to multiple pollutants and salts, being permeable to antifouling, self-cleaning, reusable and good water. A brief comparison between the vertically aligned and mixed matrix CNT membranes is tabulated in </a:t>
            </a:r>
            <a:r>
              <a:rPr lang="en-US" sz="2400" b="1" i="0" u="none" strike="noStrike">
                <a:solidFill>
                  <a:srgbClr val="4F5671"/>
                </a:solidFill>
                <a:effectLst/>
                <a:latin typeface="Arial" panose="020B0604020202020204" pitchFamily="34" charset="0"/>
                <a:hlinkClick r:id="rId2"/>
              </a:rPr>
              <a:t>Table 1</a:t>
            </a:r>
            <a:r>
              <a:rPr lang="en-US" sz="2400" b="0" i="0">
                <a:solidFill>
                  <a:srgbClr val="222222"/>
                </a:solidFill>
                <a:effectLst/>
                <a:latin typeface="Arial" panose="020B0604020202020204" pitchFamily="34" charset="0"/>
              </a:rPr>
              <a:t>.</a:t>
            </a:r>
            <a:endParaRPr lang="en-US" sz="2400"/>
          </a:p>
        </p:txBody>
      </p:sp>
    </p:spTree>
    <p:extLst>
      <p:ext uri="{BB962C8B-B14F-4D97-AF65-F5344CB8AC3E}">
        <p14:creationId xmlns:p14="http://schemas.microsoft.com/office/powerpoint/2010/main" val="1435044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7F756C-45F0-D09A-BC3A-40AC330FD0E4}"/>
              </a:ext>
            </a:extLst>
          </p:cNvPr>
          <p:cNvSpPr>
            <a:spLocks noGrp="1"/>
          </p:cNvSpPr>
          <p:nvPr>
            <p:ph idx="1"/>
          </p:nvPr>
        </p:nvSpPr>
        <p:spPr/>
        <p:txBody>
          <a:bodyPr/>
          <a:lstStyle/>
          <a:p>
            <a:r>
              <a:rPr lang="en-US" b="0" i="0">
                <a:solidFill>
                  <a:srgbClr val="333333"/>
                </a:solidFill>
                <a:effectLst/>
                <a:latin typeface="thesans"/>
              </a:rPr>
              <a:t>Ultrapure water (UPW) is water that has been purified to high levels of specification:</a:t>
            </a:r>
          </a:p>
          <a:p>
            <a:pPr lvl="1"/>
            <a:r>
              <a:rPr lang="en-US">
                <a:solidFill>
                  <a:srgbClr val="333333"/>
                </a:solidFill>
                <a:latin typeface="thesans"/>
              </a:rPr>
              <a:t>Extremely low total dissolved solids (TDS) level</a:t>
            </a:r>
          </a:p>
          <a:p>
            <a:pPr lvl="1"/>
            <a:r>
              <a:rPr lang="en-US" b="0" i="0">
                <a:solidFill>
                  <a:srgbClr val="333333"/>
                </a:solidFill>
                <a:effectLst/>
                <a:latin typeface="thesans"/>
              </a:rPr>
              <a:t>High electrical resistivity</a:t>
            </a:r>
          </a:p>
          <a:p>
            <a:pPr lvl="1"/>
            <a:r>
              <a:rPr lang="en-US">
                <a:solidFill>
                  <a:srgbClr val="333333"/>
                </a:solidFill>
                <a:latin typeface="thesans"/>
              </a:rPr>
              <a:t>Free from chloride, sulfate, sodium, calcium, magnesium</a:t>
            </a:r>
          </a:p>
          <a:p>
            <a:pPr lvl="1"/>
            <a:r>
              <a:rPr lang="en-US">
                <a:solidFill>
                  <a:srgbClr val="333333"/>
                </a:solidFill>
                <a:latin typeface="thesans"/>
              </a:rPr>
              <a:t>Minimal levels of organic contaminants, &gt; 1 ppb </a:t>
            </a:r>
          </a:p>
          <a:p>
            <a:pPr lvl="1"/>
            <a:endParaRPr lang="en-US" b="0" i="0">
              <a:solidFill>
                <a:srgbClr val="333333"/>
              </a:solidFill>
              <a:effectLst/>
              <a:latin typeface="thesans"/>
            </a:endParaRPr>
          </a:p>
          <a:p>
            <a:endParaRPr lang="en-US" b="0" i="0">
              <a:solidFill>
                <a:srgbClr val="333333"/>
              </a:solidFill>
              <a:effectLst/>
              <a:latin typeface="thesans"/>
            </a:endParaRPr>
          </a:p>
        </p:txBody>
      </p:sp>
      <p:sp>
        <p:nvSpPr>
          <p:cNvPr id="3" name="Footer Placeholder 2">
            <a:extLst>
              <a:ext uri="{FF2B5EF4-FFF2-40B4-BE49-F238E27FC236}">
                <a16:creationId xmlns:a16="http://schemas.microsoft.com/office/drawing/2014/main" id="{0F9B1361-F3C2-75DD-CBBA-D86EC631D8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54BAE7-5D10-01BB-1FA7-ED87E52F1039}"/>
              </a:ext>
            </a:extLst>
          </p:cNvPr>
          <p:cNvSpPr>
            <a:spLocks noGrp="1"/>
          </p:cNvSpPr>
          <p:nvPr>
            <p:ph type="sldNum" sz="quarter" idx="12"/>
          </p:nvPr>
        </p:nvSpPr>
        <p:spPr/>
        <p:txBody>
          <a:bodyPr/>
          <a:lstStyle/>
          <a:p>
            <a:fld id="{A5AEF524-62EC-C340-82A1-9F47B6C43E55}" type="slidenum">
              <a:rPr lang="en-US" smtClean="0"/>
              <a:t>54</a:t>
            </a:fld>
            <a:endParaRPr lang="en-US"/>
          </a:p>
        </p:txBody>
      </p:sp>
      <p:sp>
        <p:nvSpPr>
          <p:cNvPr id="5" name="Title 4">
            <a:extLst>
              <a:ext uri="{FF2B5EF4-FFF2-40B4-BE49-F238E27FC236}">
                <a16:creationId xmlns:a16="http://schemas.microsoft.com/office/drawing/2014/main" id="{8E1ACFDC-CCB9-90C4-2CE2-110ACB5F6D35}"/>
              </a:ext>
            </a:extLst>
          </p:cNvPr>
          <p:cNvSpPr>
            <a:spLocks noGrp="1"/>
          </p:cNvSpPr>
          <p:nvPr>
            <p:ph type="title"/>
          </p:nvPr>
        </p:nvSpPr>
        <p:spPr/>
        <p:txBody>
          <a:bodyPr/>
          <a:lstStyle/>
          <a:p>
            <a:r>
              <a:rPr lang="en-US"/>
              <a:t>Standards for Ultra-Pure Water</a:t>
            </a:r>
          </a:p>
        </p:txBody>
      </p:sp>
    </p:spTree>
    <p:extLst>
      <p:ext uri="{BB962C8B-B14F-4D97-AF65-F5344CB8AC3E}">
        <p14:creationId xmlns:p14="http://schemas.microsoft.com/office/powerpoint/2010/main" val="680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D7F3-64BF-E74D-3F9B-57CBFF328B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63C293-61DB-F783-8793-5B9B5E2F8144}"/>
              </a:ext>
            </a:extLst>
          </p:cNvPr>
          <p:cNvSpPr>
            <a:spLocks noGrp="1"/>
          </p:cNvSpPr>
          <p:nvPr>
            <p:ph type="sldNum" sz="quarter" idx="12"/>
          </p:nvPr>
        </p:nvSpPr>
        <p:spPr/>
        <p:txBody>
          <a:bodyPr/>
          <a:lstStyle/>
          <a:p>
            <a:fld id="{A5AEF524-62EC-C340-82A1-9F47B6C43E55}" type="slidenum">
              <a:rPr lang="en-US" smtClean="0"/>
              <a:t>55</a:t>
            </a:fld>
            <a:endParaRPr lang="en-US"/>
          </a:p>
        </p:txBody>
      </p:sp>
      <p:sp>
        <p:nvSpPr>
          <p:cNvPr id="5" name="Title 4">
            <a:extLst>
              <a:ext uri="{FF2B5EF4-FFF2-40B4-BE49-F238E27FC236}">
                <a16:creationId xmlns:a16="http://schemas.microsoft.com/office/drawing/2014/main" id="{49B85824-BBF3-6958-5880-59B556E5CEE1}"/>
              </a:ext>
            </a:extLst>
          </p:cNvPr>
          <p:cNvSpPr>
            <a:spLocks noGrp="1"/>
          </p:cNvSpPr>
          <p:nvPr>
            <p:ph type="title"/>
          </p:nvPr>
        </p:nvSpPr>
        <p:spPr/>
        <p:txBody>
          <a:bodyPr/>
          <a:lstStyle/>
          <a:p>
            <a:r>
              <a:rPr lang="en-US"/>
              <a:t>Bill Of Materials</a:t>
            </a:r>
          </a:p>
        </p:txBody>
      </p:sp>
      <p:sp>
        <p:nvSpPr>
          <p:cNvPr id="2" name="Text Placeholder 6">
            <a:extLst>
              <a:ext uri="{FF2B5EF4-FFF2-40B4-BE49-F238E27FC236}">
                <a16:creationId xmlns:a16="http://schemas.microsoft.com/office/drawing/2014/main" id="{C0A05C49-B979-AD48-4A86-0E8711ABF719}"/>
              </a:ext>
            </a:extLst>
          </p:cNvPr>
          <p:cNvSpPr txBox="1">
            <a:spLocks/>
          </p:cNvSpPr>
          <p:nvPr/>
        </p:nvSpPr>
        <p:spPr>
          <a:xfrm>
            <a:off x="10621512" y="26593"/>
            <a:ext cx="1822735" cy="43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bg1"/>
                </a:solidFill>
                <a:latin typeface="Arial" panose="020B0604020202020204" pitchFamily="34" charset="0"/>
                <a:cs typeface="Arial" panose="020B0604020202020204" pitchFamily="34" charset="0"/>
              </a:rPr>
              <a:t>Matthew Kennedy</a:t>
            </a:r>
          </a:p>
        </p:txBody>
      </p:sp>
      <p:graphicFrame>
        <p:nvGraphicFramePr>
          <p:cNvPr id="9" name="Chart 8">
            <a:extLst>
              <a:ext uri="{FF2B5EF4-FFF2-40B4-BE49-F238E27FC236}">
                <a16:creationId xmlns:a16="http://schemas.microsoft.com/office/drawing/2014/main" id="{69B38199-541A-B13E-F551-2B47F29BF96E}"/>
              </a:ext>
            </a:extLst>
          </p:cNvPr>
          <p:cNvGraphicFramePr/>
          <p:nvPr>
            <p:extLst>
              <p:ext uri="{D42A27DB-BD31-4B8C-83A1-F6EECF244321}">
                <p14:modId xmlns:p14="http://schemas.microsoft.com/office/powerpoint/2010/main" val="3871759157"/>
              </p:ext>
            </p:extLst>
          </p:nvPr>
        </p:nvGraphicFramePr>
        <p:xfrm>
          <a:off x="966354" y="1526164"/>
          <a:ext cx="8735291" cy="49980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2971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3DFEC-2BC4-5AF3-6931-C373CE980238}"/>
              </a:ext>
            </a:extLst>
          </p:cNvPr>
          <p:cNvSpPr>
            <a:spLocks noGrp="1"/>
          </p:cNvSpPr>
          <p:nvPr>
            <p:ph type="title"/>
          </p:nvPr>
        </p:nvSpPr>
        <p:spPr/>
        <p:txBody>
          <a:bodyPr/>
          <a:lstStyle/>
          <a:p>
            <a:r>
              <a:rPr lang="en-US"/>
              <a:t>Testing Methods</a:t>
            </a:r>
          </a:p>
        </p:txBody>
      </p:sp>
      <p:sp>
        <p:nvSpPr>
          <p:cNvPr id="3" name="Slide Number Placeholder 2">
            <a:extLst>
              <a:ext uri="{FF2B5EF4-FFF2-40B4-BE49-F238E27FC236}">
                <a16:creationId xmlns:a16="http://schemas.microsoft.com/office/drawing/2014/main" id="{6AD1981A-F656-4FA6-0F3B-B80FCFE18B5A}"/>
              </a:ext>
            </a:extLst>
          </p:cNvPr>
          <p:cNvSpPr>
            <a:spLocks noGrp="1"/>
          </p:cNvSpPr>
          <p:nvPr>
            <p:ph type="sldNum" sz="quarter" idx="10"/>
          </p:nvPr>
        </p:nvSpPr>
        <p:spPr/>
        <p:txBody>
          <a:bodyPr/>
          <a:lstStyle/>
          <a:p>
            <a:fld id="{72E20F18-833A-4542-A439-FC39BC210022}" type="slidenum">
              <a:rPr lang="en-US" smtClean="0"/>
              <a:pPr/>
              <a:t>56</a:t>
            </a:fld>
            <a:endParaRPr lang="en-US"/>
          </a:p>
        </p:txBody>
      </p:sp>
      <p:sp>
        <p:nvSpPr>
          <p:cNvPr id="4" name="Footer Placeholder 3">
            <a:extLst>
              <a:ext uri="{FF2B5EF4-FFF2-40B4-BE49-F238E27FC236}">
                <a16:creationId xmlns:a16="http://schemas.microsoft.com/office/drawing/2014/main" id="{40BAA47A-CF17-6BBC-36EC-65C4D239055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52A49418-5B5E-25B0-4AF7-F7BF564A524F}"/>
              </a:ext>
            </a:extLst>
          </p:cNvPr>
          <p:cNvSpPr>
            <a:spLocks noGrp="1"/>
          </p:cNvSpPr>
          <p:nvPr>
            <p:ph type="body" sz="quarter" idx="15"/>
          </p:nvPr>
        </p:nvSpPr>
        <p:spPr/>
        <p:txBody>
          <a:bodyPr/>
          <a:lstStyle/>
          <a:p>
            <a:endParaRPr lang="en-US"/>
          </a:p>
        </p:txBody>
      </p:sp>
      <p:pic>
        <p:nvPicPr>
          <p:cNvPr id="15" name="Picture 14" descr="A group of small bottles with labels&#10;&#10;Description automatically generated">
            <a:extLst>
              <a:ext uri="{FF2B5EF4-FFF2-40B4-BE49-F238E27FC236}">
                <a16:creationId xmlns:a16="http://schemas.microsoft.com/office/drawing/2014/main" id="{A2CFF2EF-C5E6-2C21-C8DD-7869A9C73553}"/>
              </a:ext>
            </a:extLst>
          </p:cNvPr>
          <p:cNvPicPr>
            <a:picLocks noChangeAspect="1"/>
          </p:cNvPicPr>
          <p:nvPr/>
        </p:nvPicPr>
        <p:blipFill rotWithShape="1">
          <a:blip r:embed="rId2"/>
          <a:srcRect l="41829" t="52874" r="44690" b="11724"/>
          <a:stretch/>
        </p:blipFill>
        <p:spPr>
          <a:xfrm>
            <a:off x="520044" y="2429196"/>
            <a:ext cx="1355835" cy="2372712"/>
          </a:xfrm>
          <a:prstGeom prst="rect">
            <a:avLst/>
          </a:prstGeom>
        </p:spPr>
      </p:pic>
      <p:sp>
        <p:nvSpPr>
          <p:cNvPr id="16" name="Rectangle: Rounded Corners 15">
            <a:extLst>
              <a:ext uri="{FF2B5EF4-FFF2-40B4-BE49-F238E27FC236}">
                <a16:creationId xmlns:a16="http://schemas.microsoft.com/office/drawing/2014/main" id="{4DA5C29C-256F-6E1D-2865-AAB9B69AB426}"/>
              </a:ext>
            </a:extLst>
          </p:cNvPr>
          <p:cNvSpPr/>
          <p:nvPr/>
        </p:nvSpPr>
        <p:spPr>
          <a:xfrm>
            <a:off x="2576943" y="3135413"/>
            <a:ext cx="2383671" cy="10806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0.6 kilograms per meter cubed</a:t>
            </a:r>
          </a:p>
        </p:txBody>
      </p:sp>
      <p:sp>
        <p:nvSpPr>
          <p:cNvPr id="17" name="TextBox 16">
            <a:extLst>
              <a:ext uri="{FF2B5EF4-FFF2-40B4-BE49-F238E27FC236}">
                <a16:creationId xmlns:a16="http://schemas.microsoft.com/office/drawing/2014/main" id="{13D6508B-DCF9-E1FF-8B67-1E077D120490}"/>
              </a:ext>
            </a:extLst>
          </p:cNvPr>
          <p:cNvSpPr txBox="1"/>
          <p:nvPr/>
        </p:nvSpPr>
        <p:spPr>
          <a:xfrm>
            <a:off x="2963481" y="2585935"/>
            <a:ext cx="1610591"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Urea</a:t>
            </a:r>
          </a:p>
        </p:txBody>
      </p:sp>
      <p:pic>
        <p:nvPicPr>
          <p:cNvPr id="21" name="Picture 20" descr="A group of multivitamin drinks in a box&#10;&#10;Description automatically generated">
            <a:extLst>
              <a:ext uri="{FF2B5EF4-FFF2-40B4-BE49-F238E27FC236}">
                <a16:creationId xmlns:a16="http://schemas.microsoft.com/office/drawing/2014/main" id="{5E613222-DA28-C246-B052-FE9C2853B0C1}"/>
              </a:ext>
            </a:extLst>
          </p:cNvPr>
          <p:cNvPicPr>
            <a:picLocks noChangeAspect="1"/>
          </p:cNvPicPr>
          <p:nvPr/>
        </p:nvPicPr>
        <p:blipFill>
          <a:blip r:embed="rId3"/>
          <a:stretch>
            <a:fillRect/>
          </a:stretch>
        </p:blipFill>
        <p:spPr>
          <a:xfrm>
            <a:off x="5310346" y="2358646"/>
            <a:ext cx="2513812" cy="2513812"/>
          </a:xfrm>
          <a:prstGeom prst="rect">
            <a:avLst/>
          </a:prstGeom>
        </p:spPr>
      </p:pic>
      <p:sp>
        <p:nvSpPr>
          <p:cNvPr id="22" name="Rectangle: Rounded Corners 21">
            <a:extLst>
              <a:ext uri="{FF2B5EF4-FFF2-40B4-BE49-F238E27FC236}">
                <a16:creationId xmlns:a16="http://schemas.microsoft.com/office/drawing/2014/main" id="{F45608A2-B7DF-05A6-4148-2EA623F924D4}"/>
              </a:ext>
            </a:extLst>
          </p:cNvPr>
          <p:cNvSpPr/>
          <p:nvPr/>
        </p:nvSpPr>
        <p:spPr>
          <a:xfrm>
            <a:off x="8012425" y="3135414"/>
            <a:ext cx="2513812" cy="96027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0.45 gram per liter</a:t>
            </a:r>
          </a:p>
        </p:txBody>
      </p:sp>
      <p:sp>
        <p:nvSpPr>
          <p:cNvPr id="23" name="TextBox 22">
            <a:extLst>
              <a:ext uri="{FF2B5EF4-FFF2-40B4-BE49-F238E27FC236}">
                <a16:creationId xmlns:a16="http://schemas.microsoft.com/office/drawing/2014/main" id="{70F6DD1A-D8A9-37BD-3DE1-919AB0BDA7E4}"/>
              </a:ext>
            </a:extLst>
          </p:cNvPr>
          <p:cNvSpPr txBox="1"/>
          <p:nvPr/>
        </p:nvSpPr>
        <p:spPr>
          <a:xfrm>
            <a:off x="8398963" y="2304417"/>
            <a:ext cx="1610591"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Electrolyte Additives</a:t>
            </a:r>
          </a:p>
        </p:txBody>
      </p:sp>
    </p:spTree>
    <p:extLst>
      <p:ext uri="{BB962C8B-B14F-4D97-AF65-F5344CB8AC3E}">
        <p14:creationId xmlns:p14="http://schemas.microsoft.com/office/powerpoint/2010/main" val="17179535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330D-CE8D-4DE9-A731-6EE0D46069B8}"/>
              </a:ext>
            </a:extLst>
          </p:cNvPr>
          <p:cNvSpPr>
            <a:spLocks noGrp="1"/>
          </p:cNvSpPr>
          <p:nvPr>
            <p:ph type="title"/>
          </p:nvPr>
        </p:nvSpPr>
        <p:spPr/>
        <p:txBody>
          <a:bodyPr/>
          <a:lstStyle/>
          <a:p>
            <a:r>
              <a:rPr lang="en-US"/>
              <a:t>Nasa CNT and Ultrasonic Patent</a:t>
            </a:r>
          </a:p>
        </p:txBody>
      </p:sp>
      <p:sp>
        <p:nvSpPr>
          <p:cNvPr id="3" name="Slide Number Placeholder 2">
            <a:extLst>
              <a:ext uri="{FF2B5EF4-FFF2-40B4-BE49-F238E27FC236}">
                <a16:creationId xmlns:a16="http://schemas.microsoft.com/office/drawing/2014/main" id="{DC3A2B5C-6B66-97B1-3550-AB1CBD1DA6B3}"/>
              </a:ext>
            </a:extLst>
          </p:cNvPr>
          <p:cNvSpPr>
            <a:spLocks noGrp="1"/>
          </p:cNvSpPr>
          <p:nvPr>
            <p:ph type="sldNum" sz="quarter" idx="10"/>
          </p:nvPr>
        </p:nvSpPr>
        <p:spPr/>
        <p:txBody>
          <a:bodyPr/>
          <a:lstStyle/>
          <a:p>
            <a:fld id="{72E20F18-833A-4542-A439-FC39BC210022}" type="slidenum">
              <a:rPr lang="en-US" smtClean="0"/>
              <a:pPr/>
              <a:t>57</a:t>
            </a:fld>
            <a:endParaRPr lang="en-US"/>
          </a:p>
        </p:txBody>
      </p:sp>
      <p:sp>
        <p:nvSpPr>
          <p:cNvPr id="4" name="Footer Placeholder 3">
            <a:extLst>
              <a:ext uri="{FF2B5EF4-FFF2-40B4-BE49-F238E27FC236}">
                <a16:creationId xmlns:a16="http://schemas.microsoft.com/office/drawing/2014/main" id="{ACBF83BC-9A32-48B9-E70D-B48E29A264C0}"/>
              </a:ext>
            </a:extLst>
          </p:cNvPr>
          <p:cNvSpPr>
            <a:spLocks noGrp="1"/>
          </p:cNvSpPr>
          <p:nvPr>
            <p:ph type="ftr" sz="quarter" idx="11"/>
          </p:nvPr>
        </p:nvSpPr>
        <p:spPr/>
        <p:txBody>
          <a:bodyPr/>
          <a:lstStyle/>
          <a:p>
            <a:endParaRPr lang="en-US"/>
          </a:p>
        </p:txBody>
      </p:sp>
      <p:pic>
        <p:nvPicPr>
          <p:cNvPr id="9" name="Picture 8" descr="A diagram of a machine&#10;&#10;Description automatically generated">
            <a:extLst>
              <a:ext uri="{FF2B5EF4-FFF2-40B4-BE49-F238E27FC236}">
                <a16:creationId xmlns:a16="http://schemas.microsoft.com/office/drawing/2014/main" id="{DB42D57E-7009-57CF-44A4-EDE34331B145}"/>
              </a:ext>
            </a:extLst>
          </p:cNvPr>
          <p:cNvPicPr>
            <a:picLocks noChangeAspect="1"/>
          </p:cNvPicPr>
          <p:nvPr/>
        </p:nvPicPr>
        <p:blipFill>
          <a:blip r:embed="rId2"/>
          <a:stretch>
            <a:fillRect/>
          </a:stretch>
        </p:blipFill>
        <p:spPr>
          <a:xfrm>
            <a:off x="2439220" y="1496238"/>
            <a:ext cx="5720041" cy="4442251"/>
          </a:xfrm>
          <a:prstGeom prst="rect">
            <a:avLst/>
          </a:prstGeom>
        </p:spPr>
      </p:pic>
    </p:spTree>
    <p:extLst>
      <p:ext uri="{BB962C8B-B14F-4D97-AF65-F5344CB8AC3E}">
        <p14:creationId xmlns:p14="http://schemas.microsoft.com/office/powerpoint/2010/main" val="3700691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239EA0-BE78-8103-5764-30B40507F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05AEE2-3A69-60E1-D0BF-A3A233B8CC18}"/>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6" name="Title 5">
            <a:extLst>
              <a:ext uri="{FF2B5EF4-FFF2-40B4-BE49-F238E27FC236}">
                <a16:creationId xmlns:a16="http://schemas.microsoft.com/office/drawing/2014/main" id="{E17E7767-CC1A-342E-A9D8-023114EBDEC1}"/>
              </a:ext>
            </a:extLst>
          </p:cNvPr>
          <p:cNvSpPr>
            <a:spLocks noGrp="1"/>
          </p:cNvSpPr>
          <p:nvPr>
            <p:ph type="title"/>
          </p:nvPr>
        </p:nvSpPr>
        <p:spPr/>
        <p:txBody>
          <a:bodyPr/>
          <a:lstStyle/>
          <a:p>
            <a:r>
              <a:rPr lang="en-US"/>
              <a:t>Initial vs Current Filter Prototype </a:t>
            </a:r>
          </a:p>
        </p:txBody>
      </p:sp>
      <p:pic>
        <p:nvPicPr>
          <p:cNvPr id="9" name="Picture 8" descr="A drawing of a machine&#10;&#10;Description automatically generated with medium confidence">
            <a:extLst>
              <a:ext uri="{FF2B5EF4-FFF2-40B4-BE49-F238E27FC236}">
                <a16:creationId xmlns:a16="http://schemas.microsoft.com/office/drawing/2014/main" id="{C1F05F0D-108B-EF39-4B41-0EA4338A7A3F}"/>
              </a:ext>
            </a:extLst>
          </p:cNvPr>
          <p:cNvPicPr>
            <a:picLocks noChangeAspect="1"/>
          </p:cNvPicPr>
          <p:nvPr/>
        </p:nvPicPr>
        <p:blipFill rotWithShape="1">
          <a:blip r:embed="rId2"/>
          <a:srcRect l="15080" t="14868" r="17473" b="10246"/>
          <a:stretch/>
        </p:blipFill>
        <p:spPr>
          <a:xfrm>
            <a:off x="947056" y="1417476"/>
            <a:ext cx="2471058" cy="4826882"/>
          </a:xfrm>
          <a:prstGeom prst="rect">
            <a:avLst/>
          </a:prstGeom>
        </p:spPr>
      </p:pic>
      <p:sp>
        <p:nvSpPr>
          <p:cNvPr id="11" name="Cylinder 10">
            <a:extLst>
              <a:ext uri="{FF2B5EF4-FFF2-40B4-BE49-F238E27FC236}">
                <a16:creationId xmlns:a16="http://schemas.microsoft.com/office/drawing/2014/main" id="{5738DC78-D05D-251F-6F2A-9F66D4D4DEFF}"/>
              </a:ext>
            </a:extLst>
          </p:cNvPr>
          <p:cNvSpPr/>
          <p:nvPr/>
        </p:nvSpPr>
        <p:spPr>
          <a:xfrm>
            <a:off x="5513613" y="2830286"/>
            <a:ext cx="3788229" cy="3414072"/>
          </a:xfrm>
          <a:prstGeom prst="can">
            <a:avLst>
              <a:gd name="adj" fmla="val 28401"/>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77C52F3D-3E58-2B23-7EB7-65A311E94D11}"/>
              </a:ext>
            </a:extLst>
          </p:cNvPr>
          <p:cNvSpPr/>
          <p:nvPr/>
        </p:nvSpPr>
        <p:spPr>
          <a:xfrm>
            <a:off x="5823854" y="3064873"/>
            <a:ext cx="3167743" cy="3179485"/>
          </a:xfrm>
          <a:prstGeom prst="can">
            <a:avLst>
              <a:gd name="adj" fmla="val 2811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EAC4BE0-D0D3-011D-6907-C47A66D3C057}"/>
              </a:ext>
            </a:extLst>
          </p:cNvPr>
          <p:cNvSpPr/>
          <p:nvPr/>
        </p:nvSpPr>
        <p:spPr>
          <a:xfrm>
            <a:off x="5486400" y="4125686"/>
            <a:ext cx="1730829" cy="2449285"/>
          </a:xfrm>
          <a:custGeom>
            <a:avLst/>
            <a:gdLst>
              <a:gd name="connsiteX0" fmla="*/ 0 w 1730829"/>
              <a:gd name="connsiteY0" fmla="*/ 0 h 2449285"/>
              <a:gd name="connsiteX1" fmla="*/ 359229 w 1730829"/>
              <a:gd name="connsiteY1" fmla="*/ 1306285 h 2449285"/>
              <a:gd name="connsiteX2" fmla="*/ 1730829 w 1730829"/>
              <a:gd name="connsiteY2" fmla="*/ 2449285 h 2449285"/>
            </a:gdLst>
            <a:ahLst/>
            <a:cxnLst>
              <a:cxn ang="0">
                <a:pos x="connsiteX0" y="connsiteY0"/>
              </a:cxn>
              <a:cxn ang="0">
                <a:pos x="connsiteX1" y="connsiteY1"/>
              </a:cxn>
              <a:cxn ang="0">
                <a:pos x="connsiteX2" y="connsiteY2"/>
              </a:cxn>
            </a:cxnLst>
            <a:rect l="l" t="t" r="r" b="b"/>
            <a:pathLst>
              <a:path w="1730829" h="2449285">
                <a:moveTo>
                  <a:pt x="0" y="0"/>
                </a:moveTo>
                <a:cubicBezTo>
                  <a:pt x="35378" y="449035"/>
                  <a:pt x="70757" y="898071"/>
                  <a:pt x="359229" y="1306285"/>
                </a:cubicBezTo>
                <a:cubicBezTo>
                  <a:pt x="647701" y="1714499"/>
                  <a:pt x="1524001" y="2217056"/>
                  <a:pt x="1730829" y="2449285"/>
                </a:cubicBezTo>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83F1DDE8-4A89-26D4-D6DB-77DA779B857A}"/>
              </a:ext>
            </a:extLst>
          </p:cNvPr>
          <p:cNvSpPr/>
          <p:nvPr/>
        </p:nvSpPr>
        <p:spPr>
          <a:xfrm>
            <a:off x="6650207" y="3631653"/>
            <a:ext cx="1515036" cy="2651349"/>
          </a:xfrm>
          <a:prstGeom prst="can">
            <a:avLst>
              <a:gd name="adj" fmla="val 26699"/>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98D9A896-8213-E98E-42F4-6CA110673CA8}"/>
              </a:ext>
            </a:extLst>
          </p:cNvPr>
          <p:cNvSpPr/>
          <p:nvPr/>
        </p:nvSpPr>
        <p:spPr>
          <a:xfrm>
            <a:off x="6650207" y="4312971"/>
            <a:ext cx="1515036" cy="663679"/>
          </a:xfrm>
          <a:prstGeom prst="can">
            <a:avLst>
              <a:gd name="adj" fmla="val 5000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812C323-A846-36A2-C2F1-0F1EAE099576}"/>
              </a:ext>
            </a:extLst>
          </p:cNvPr>
          <p:cNvSpPr/>
          <p:nvPr/>
        </p:nvSpPr>
        <p:spPr>
          <a:xfrm>
            <a:off x="3525326" y="4391246"/>
            <a:ext cx="1860696" cy="694715"/>
          </a:xfrm>
          <a:prstGeom prst="roundRect">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CNT Membrane</a:t>
            </a:r>
          </a:p>
        </p:txBody>
      </p:sp>
      <p:sp>
        <p:nvSpPr>
          <p:cNvPr id="21" name="Rectangle: Rounded Corners 20">
            <a:extLst>
              <a:ext uri="{FF2B5EF4-FFF2-40B4-BE49-F238E27FC236}">
                <a16:creationId xmlns:a16="http://schemas.microsoft.com/office/drawing/2014/main" id="{0D92F38D-CBCC-5BE4-1522-8BB38AF5A25D}"/>
              </a:ext>
            </a:extLst>
          </p:cNvPr>
          <p:cNvSpPr/>
          <p:nvPr/>
        </p:nvSpPr>
        <p:spPr>
          <a:xfrm>
            <a:off x="8371494" y="1815590"/>
            <a:ext cx="1860696" cy="694715"/>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Ultrasonic Generator</a:t>
            </a:r>
          </a:p>
        </p:txBody>
      </p:sp>
      <p:sp>
        <p:nvSpPr>
          <p:cNvPr id="25" name="Rectangle: Rounded Corners 24">
            <a:extLst>
              <a:ext uri="{FF2B5EF4-FFF2-40B4-BE49-F238E27FC236}">
                <a16:creationId xmlns:a16="http://schemas.microsoft.com/office/drawing/2014/main" id="{D4A39AE0-7A03-824F-50B8-A30D3ACAE35D}"/>
              </a:ext>
            </a:extLst>
          </p:cNvPr>
          <p:cNvSpPr/>
          <p:nvPr/>
        </p:nvSpPr>
        <p:spPr>
          <a:xfrm>
            <a:off x="4583264" y="1815590"/>
            <a:ext cx="1977023" cy="694715"/>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Surrounding Shell</a:t>
            </a:r>
          </a:p>
        </p:txBody>
      </p:sp>
      <p:sp>
        <p:nvSpPr>
          <p:cNvPr id="26" name="Text Placeholder 6">
            <a:extLst>
              <a:ext uri="{FF2B5EF4-FFF2-40B4-BE49-F238E27FC236}">
                <a16:creationId xmlns:a16="http://schemas.microsoft.com/office/drawing/2014/main" id="{7C2197B1-3698-F589-2798-2889A5FEF660}"/>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7089103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C991E1-22EC-7B51-9B3B-F7E4CD4AB5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BA948-D103-D917-4984-AE25634152D2}"/>
              </a:ext>
            </a:extLst>
          </p:cNvPr>
          <p:cNvSpPr>
            <a:spLocks noGrp="1"/>
          </p:cNvSpPr>
          <p:nvPr>
            <p:ph type="sldNum" sz="quarter" idx="12"/>
          </p:nvPr>
        </p:nvSpPr>
        <p:spPr/>
        <p:txBody>
          <a:bodyPr/>
          <a:lstStyle/>
          <a:p>
            <a:fld id="{A5AEF524-62EC-C340-82A1-9F47B6C43E55}" type="slidenum">
              <a:rPr lang="en-US" smtClean="0"/>
              <a:t>59</a:t>
            </a:fld>
            <a:endParaRPr lang="en-US"/>
          </a:p>
        </p:txBody>
      </p:sp>
      <p:pic>
        <p:nvPicPr>
          <p:cNvPr id="15" name="Picture 14" descr="A white and blue printer&#10;&#10;Description automatically generated">
            <a:extLst>
              <a:ext uri="{FF2B5EF4-FFF2-40B4-BE49-F238E27FC236}">
                <a16:creationId xmlns:a16="http://schemas.microsoft.com/office/drawing/2014/main" id="{02B7F9B2-C6C4-773F-4507-AD8CCFEBE593}"/>
              </a:ext>
            </a:extLst>
          </p:cNvPr>
          <p:cNvPicPr>
            <a:picLocks noChangeAspect="1"/>
          </p:cNvPicPr>
          <p:nvPr/>
        </p:nvPicPr>
        <p:blipFill rotWithShape="1">
          <a:blip r:embed="rId2"/>
          <a:srcRect l="26405" r="17539"/>
          <a:stretch/>
        </p:blipFill>
        <p:spPr>
          <a:xfrm rot="5400000">
            <a:off x="1245757" y="1691180"/>
            <a:ext cx="2597725" cy="3475640"/>
          </a:xfrm>
          <a:prstGeom prst="rect">
            <a:avLst/>
          </a:prstGeom>
        </p:spPr>
      </p:pic>
      <p:pic>
        <p:nvPicPr>
          <p:cNvPr id="17" name="Picture 16" descr="Two empty bottles on a paper towel&#10;&#10;Description automatically generated">
            <a:extLst>
              <a:ext uri="{FF2B5EF4-FFF2-40B4-BE49-F238E27FC236}">
                <a16:creationId xmlns:a16="http://schemas.microsoft.com/office/drawing/2014/main" id="{0630169E-4F63-9019-5186-53A958AFB168}"/>
              </a:ext>
            </a:extLst>
          </p:cNvPr>
          <p:cNvPicPr>
            <a:picLocks noChangeAspect="1"/>
          </p:cNvPicPr>
          <p:nvPr/>
        </p:nvPicPr>
        <p:blipFill rotWithShape="1">
          <a:blip r:embed="rId3"/>
          <a:srcRect l="23793" t="42376" r="4598"/>
          <a:stretch/>
        </p:blipFill>
        <p:spPr>
          <a:xfrm rot="10800000">
            <a:off x="5229408" y="2183524"/>
            <a:ext cx="4127295" cy="2490952"/>
          </a:xfrm>
          <a:prstGeom prst="rect">
            <a:avLst/>
          </a:prstGeom>
        </p:spPr>
      </p:pic>
    </p:spTree>
    <p:extLst>
      <p:ext uri="{BB962C8B-B14F-4D97-AF65-F5344CB8AC3E}">
        <p14:creationId xmlns:p14="http://schemas.microsoft.com/office/powerpoint/2010/main" val="1829247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6</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Project Background</a:t>
            </a:r>
          </a:p>
        </p:txBody>
      </p:sp>
      <p:pic>
        <p:nvPicPr>
          <p:cNvPr id="7" name="Picture 6">
            <a:extLst>
              <a:ext uri="{FF2B5EF4-FFF2-40B4-BE49-F238E27FC236}">
                <a16:creationId xmlns:a16="http://schemas.microsoft.com/office/drawing/2014/main" id="{B6DCE24E-E446-6922-C14D-546A3943A24A}"/>
              </a:ext>
            </a:extLst>
          </p:cNvPr>
          <p:cNvPicPr>
            <a:picLocks noChangeAspect="1"/>
          </p:cNvPicPr>
          <p:nvPr/>
        </p:nvPicPr>
        <p:blipFill>
          <a:blip r:embed="rId3"/>
          <a:stretch>
            <a:fillRect/>
          </a:stretch>
        </p:blipFill>
        <p:spPr>
          <a:xfrm>
            <a:off x="5170095" y="1724420"/>
            <a:ext cx="4964505" cy="4346575"/>
          </a:xfrm>
          <a:prstGeom prst="rect">
            <a:avLst/>
          </a:prstGeom>
          <a:ln w="38100">
            <a:solidFill>
              <a:schemeClr val="tx1"/>
            </a:solidFill>
          </a:ln>
        </p:spPr>
      </p:pic>
      <p:sp>
        <p:nvSpPr>
          <p:cNvPr id="8" name="Rounded Rectangle 5">
            <a:extLst>
              <a:ext uri="{FF2B5EF4-FFF2-40B4-BE49-F238E27FC236}">
                <a16:creationId xmlns:a16="http://schemas.microsoft.com/office/drawing/2014/main" id="{11CF90E5-9F50-28A2-5943-E8E777C956D5}"/>
              </a:ext>
            </a:extLst>
          </p:cNvPr>
          <p:cNvSpPr/>
          <p:nvPr/>
        </p:nvSpPr>
        <p:spPr>
          <a:xfrm>
            <a:off x="819148" y="2658795"/>
            <a:ext cx="3752852" cy="2484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Arial" panose="020B0604020202020204" pitchFamily="34" charset="0"/>
                <a:cs typeface="Arial" panose="020B0604020202020204" pitchFamily="34" charset="0"/>
              </a:rPr>
              <a:t>Hemodialysis is a therapy treatment for patients with end-stage kidney disease (ESKD).</a:t>
            </a:r>
          </a:p>
        </p:txBody>
      </p:sp>
      <p:sp>
        <p:nvSpPr>
          <p:cNvPr id="11" name="Text Placeholder 3">
            <a:extLst>
              <a:ext uri="{FF2B5EF4-FFF2-40B4-BE49-F238E27FC236}">
                <a16:creationId xmlns:a16="http://schemas.microsoft.com/office/drawing/2014/main" id="{454BB79E-CA9C-7BE5-0BD4-5B02EC7A9F42}"/>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58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9B6A-46C3-6BF0-183B-D23A265E120E}"/>
              </a:ext>
            </a:extLst>
          </p:cNvPr>
          <p:cNvSpPr>
            <a:spLocks noGrp="1"/>
          </p:cNvSpPr>
          <p:nvPr>
            <p:ph type="title"/>
          </p:nvPr>
        </p:nvSpPr>
        <p:spPr/>
        <p:txBody>
          <a:bodyPr/>
          <a:lstStyle/>
          <a:p>
            <a:r>
              <a:rPr lang="en-US"/>
              <a:t>Fluid Computations</a:t>
            </a:r>
          </a:p>
        </p:txBody>
      </p:sp>
      <p:sp>
        <p:nvSpPr>
          <p:cNvPr id="3" name="Slide Number Placeholder 2">
            <a:extLst>
              <a:ext uri="{FF2B5EF4-FFF2-40B4-BE49-F238E27FC236}">
                <a16:creationId xmlns:a16="http://schemas.microsoft.com/office/drawing/2014/main" id="{1013FE43-3936-32DE-7AC5-2E4615C0BAF3}"/>
              </a:ext>
            </a:extLst>
          </p:cNvPr>
          <p:cNvSpPr>
            <a:spLocks noGrp="1"/>
          </p:cNvSpPr>
          <p:nvPr>
            <p:ph type="sldNum" sz="quarter" idx="10"/>
          </p:nvPr>
        </p:nvSpPr>
        <p:spPr/>
        <p:txBody>
          <a:bodyPr/>
          <a:lstStyle/>
          <a:p>
            <a:fld id="{72E20F18-833A-4542-A439-FC39BC210022}" type="slidenum">
              <a:rPr lang="en-US" smtClean="0"/>
              <a:pPr/>
              <a:t>60</a:t>
            </a:fld>
            <a:endParaRPr lang="en-US"/>
          </a:p>
        </p:txBody>
      </p:sp>
      <p:pic>
        <p:nvPicPr>
          <p:cNvPr id="6" name="Picture 5">
            <a:extLst>
              <a:ext uri="{FF2B5EF4-FFF2-40B4-BE49-F238E27FC236}">
                <a16:creationId xmlns:a16="http://schemas.microsoft.com/office/drawing/2014/main" id="{8DFDAF5C-234F-FAFF-A79E-6ADFACD179DE}"/>
              </a:ext>
            </a:extLst>
          </p:cNvPr>
          <p:cNvPicPr>
            <a:picLocks noChangeAspect="1"/>
          </p:cNvPicPr>
          <p:nvPr/>
        </p:nvPicPr>
        <p:blipFill>
          <a:blip r:embed="rId3"/>
          <a:stretch>
            <a:fillRect/>
          </a:stretch>
        </p:blipFill>
        <p:spPr>
          <a:xfrm>
            <a:off x="4053647" y="2053541"/>
            <a:ext cx="1599028" cy="4412478"/>
          </a:xfrm>
          <a:prstGeom prst="rect">
            <a:avLst/>
          </a:prstGeom>
        </p:spPr>
      </p:pic>
      <p:grpSp>
        <p:nvGrpSpPr>
          <p:cNvPr id="95" name="Group 94">
            <a:extLst>
              <a:ext uri="{FF2B5EF4-FFF2-40B4-BE49-F238E27FC236}">
                <a16:creationId xmlns:a16="http://schemas.microsoft.com/office/drawing/2014/main" id="{EA2A5379-2929-49D4-34C5-1225CEC50AFE}"/>
              </a:ext>
            </a:extLst>
          </p:cNvPr>
          <p:cNvGrpSpPr/>
          <p:nvPr/>
        </p:nvGrpSpPr>
        <p:grpSpPr>
          <a:xfrm>
            <a:off x="4498338" y="1417476"/>
            <a:ext cx="281786" cy="636065"/>
            <a:chOff x="3466714" y="1417476"/>
            <a:chExt cx="281786" cy="636065"/>
          </a:xfrm>
        </p:grpSpPr>
        <p:cxnSp>
          <p:nvCxnSpPr>
            <p:cNvPr id="16" name="Straight Arrow Connector 15">
              <a:extLst>
                <a:ext uri="{FF2B5EF4-FFF2-40B4-BE49-F238E27FC236}">
                  <a16:creationId xmlns:a16="http://schemas.microsoft.com/office/drawing/2014/main" id="{C4EDCA1A-EDB4-519D-E26D-C71DEB67C558}"/>
                </a:ext>
              </a:extLst>
            </p:cNvPr>
            <p:cNvCxnSpPr>
              <a:cxnSpLocks/>
            </p:cNvCxnSpPr>
            <p:nvPr/>
          </p:nvCxnSpPr>
          <p:spPr>
            <a:xfrm>
              <a:off x="3748500" y="1417476"/>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122AF11-F87B-1752-8BB2-A7489224B0AB}"/>
                    </a:ext>
                  </a:extLst>
                </p:cNvPr>
                <p:cNvSpPr txBox="1"/>
                <p:nvPr/>
              </p:nvSpPr>
              <p:spPr>
                <a:xfrm>
                  <a:off x="3466714" y="1623986"/>
                  <a:ext cx="199671"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oMath>
                    </m:oMathPara>
                  </a14:m>
                  <a:endParaRPr lang="en-US" dirty="0"/>
                </a:p>
              </p:txBody>
            </p:sp>
          </mc:Choice>
          <mc:Fallback>
            <p:sp>
              <p:nvSpPr>
                <p:cNvPr id="20" name="TextBox 19">
                  <a:extLst>
                    <a:ext uri="{FF2B5EF4-FFF2-40B4-BE49-F238E27FC236}">
                      <a16:creationId xmlns:a16="http://schemas.microsoft.com/office/drawing/2014/main" id="{6122AF11-F87B-1752-8BB2-A7489224B0AB}"/>
                    </a:ext>
                  </a:extLst>
                </p:cNvPr>
                <p:cNvSpPr txBox="1">
                  <a:spLocks noRot="1" noChangeAspect="1" noMove="1" noResize="1" noEditPoints="1" noAdjustHandles="1" noChangeArrowheads="1" noChangeShapeType="1" noTextEdit="1"/>
                </p:cNvSpPr>
                <p:nvPr/>
              </p:nvSpPr>
              <p:spPr>
                <a:xfrm>
                  <a:off x="3466714" y="1623986"/>
                  <a:ext cx="199671" cy="229144"/>
                </a:xfrm>
                <a:prstGeom prst="rect">
                  <a:avLst/>
                </a:prstGeom>
                <a:blipFill>
                  <a:blip r:embed="rId4"/>
                  <a:stretch>
                    <a:fillRect l="-42424" r="-33333" b="-39474"/>
                  </a:stretch>
                </a:blipFill>
              </p:spPr>
              <p:txBody>
                <a:bodyPr/>
                <a:lstStyle/>
                <a:p>
                  <a:r>
                    <a:rPr lang="en-US">
                      <a:noFill/>
                    </a:rPr>
                    <a:t> </a:t>
                  </a:r>
                </a:p>
              </p:txBody>
            </p:sp>
          </mc:Fallback>
        </mc:AlternateContent>
      </p:grpSp>
      <p:grpSp>
        <p:nvGrpSpPr>
          <p:cNvPr id="96" name="Group 95">
            <a:extLst>
              <a:ext uri="{FF2B5EF4-FFF2-40B4-BE49-F238E27FC236}">
                <a16:creationId xmlns:a16="http://schemas.microsoft.com/office/drawing/2014/main" id="{2F155570-8037-9394-1B3E-F7198EBEF47C}"/>
              </a:ext>
            </a:extLst>
          </p:cNvPr>
          <p:cNvGrpSpPr/>
          <p:nvPr/>
        </p:nvGrpSpPr>
        <p:grpSpPr>
          <a:xfrm>
            <a:off x="4919928" y="1417476"/>
            <a:ext cx="281353" cy="636065"/>
            <a:chOff x="3888304" y="1417476"/>
            <a:chExt cx="281353" cy="636065"/>
          </a:xfrm>
        </p:grpSpPr>
        <p:cxnSp>
          <p:nvCxnSpPr>
            <p:cNvPr id="18" name="Straight Arrow Connector 17">
              <a:extLst>
                <a:ext uri="{FF2B5EF4-FFF2-40B4-BE49-F238E27FC236}">
                  <a16:creationId xmlns:a16="http://schemas.microsoft.com/office/drawing/2014/main" id="{3F5D4E16-8694-F444-9346-9BCEEA8E7703}"/>
                </a:ext>
              </a:extLst>
            </p:cNvPr>
            <p:cNvCxnSpPr>
              <a:cxnSpLocks/>
            </p:cNvCxnSpPr>
            <p:nvPr/>
          </p:nvCxnSpPr>
          <p:spPr>
            <a:xfrm>
              <a:off x="3888304" y="1417476"/>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67340219-CD9F-6BDB-8D84-1CFB30AB59E7}"/>
                    </a:ext>
                  </a:extLst>
                </p:cNvPr>
                <p:cNvSpPr txBox="1"/>
                <p:nvPr/>
              </p:nvSpPr>
              <p:spPr>
                <a:xfrm>
                  <a:off x="3973084" y="1620609"/>
                  <a:ext cx="196573"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oMath>
                    </m:oMathPara>
                  </a14:m>
                  <a:endParaRPr lang="en-US"/>
                </a:p>
              </p:txBody>
            </p:sp>
          </mc:Choice>
          <mc:Fallback>
            <p:sp>
              <p:nvSpPr>
                <p:cNvPr id="28" name="TextBox 27">
                  <a:extLst>
                    <a:ext uri="{FF2B5EF4-FFF2-40B4-BE49-F238E27FC236}">
                      <a16:creationId xmlns:a16="http://schemas.microsoft.com/office/drawing/2014/main" id="{67340219-CD9F-6BDB-8D84-1CFB30AB59E7}"/>
                    </a:ext>
                  </a:extLst>
                </p:cNvPr>
                <p:cNvSpPr txBox="1">
                  <a:spLocks noRot="1" noChangeAspect="1" noMove="1" noResize="1" noEditPoints="1" noAdjustHandles="1" noChangeArrowheads="1" noChangeShapeType="1" noTextEdit="1"/>
                </p:cNvSpPr>
                <p:nvPr/>
              </p:nvSpPr>
              <p:spPr>
                <a:xfrm>
                  <a:off x="3973084" y="1620609"/>
                  <a:ext cx="196573" cy="229144"/>
                </a:xfrm>
                <a:prstGeom prst="rect">
                  <a:avLst/>
                </a:prstGeom>
                <a:blipFill>
                  <a:blip r:embed="rId5"/>
                  <a:stretch>
                    <a:fillRect l="-43750" r="-34375" b="-40541"/>
                  </a:stretch>
                </a:blipFill>
              </p:spPr>
              <p:txBody>
                <a:bodyPr/>
                <a:lstStyle/>
                <a:p>
                  <a:r>
                    <a:rPr lang="en-US">
                      <a:noFill/>
                    </a:rPr>
                    <a:t> </a:t>
                  </a:r>
                </a:p>
              </p:txBody>
            </p:sp>
          </mc:Fallback>
        </mc:AlternateContent>
      </p:grpSp>
      <p:grpSp>
        <p:nvGrpSpPr>
          <p:cNvPr id="97" name="Group 96">
            <a:extLst>
              <a:ext uri="{FF2B5EF4-FFF2-40B4-BE49-F238E27FC236}">
                <a16:creationId xmlns:a16="http://schemas.microsoft.com/office/drawing/2014/main" id="{791A5B98-66D3-D321-B7A2-1029BDD8DB64}"/>
              </a:ext>
            </a:extLst>
          </p:cNvPr>
          <p:cNvGrpSpPr/>
          <p:nvPr/>
        </p:nvGrpSpPr>
        <p:grpSpPr>
          <a:xfrm>
            <a:off x="4379455" y="3799622"/>
            <a:ext cx="266515" cy="636065"/>
            <a:chOff x="3347831" y="3799622"/>
            <a:chExt cx="266515" cy="636065"/>
          </a:xfrm>
        </p:grpSpPr>
        <p:cxnSp>
          <p:nvCxnSpPr>
            <p:cNvPr id="10" name="Straight Arrow Connector 9">
              <a:extLst>
                <a:ext uri="{FF2B5EF4-FFF2-40B4-BE49-F238E27FC236}">
                  <a16:creationId xmlns:a16="http://schemas.microsoft.com/office/drawing/2014/main" id="{F347FCF7-9732-DD85-DDB6-626F177773FD}"/>
                </a:ext>
              </a:extLst>
            </p:cNvPr>
            <p:cNvCxnSpPr>
              <a:cxnSpLocks/>
            </p:cNvCxnSpPr>
            <p:nvPr/>
          </p:nvCxnSpPr>
          <p:spPr>
            <a:xfrm>
              <a:off x="3614346" y="3799622"/>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FF2469A9-5B6B-7482-2360-C8048FA75B83}"/>
                    </a:ext>
                  </a:extLst>
                </p:cNvPr>
                <p:cNvSpPr txBox="1"/>
                <p:nvPr/>
              </p:nvSpPr>
              <p:spPr>
                <a:xfrm>
                  <a:off x="3347831" y="3965118"/>
                  <a:ext cx="203566"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oMath>
                    </m:oMathPara>
                  </a14:m>
                  <a:endParaRPr lang="en-US"/>
                </a:p>
              </p:txBody>
            </p:sp>
          </mc:Choice>
          <mc:Fallback>
            <p:sp>
              <p:nvSpPr>
                <p:cNvPr id="29" name="TextBox 28">
                  <a:extLst>
                    <a:ext uri="{FF2B5EF4-FFF2-40B4-BE49-F238E27FC236}">
                      <a16:creationId xmlns:a16="http://schemas.microsoft.com/office/drawing/2014/main" id="{FF2469A9-5B6B-7482-2360-C8048FA75B83}"/>
                    </a:ext>
                  </a:extLst>
                </p:cNvPr>
                <p:cNvSpPr txBox="1">
                  <a:spLocks noRot="1" noChangeAspect="1" noMove="1" noResize="1" noEditPoints="1" noAdjustHandles="1" noChangeArrowheads="1" noChangeShapeType="1" noTextEdit="1"/>
                </p:cNvSpPr>
                <p:nvPr/>
              </p:nvSpPr>
              <p:spPr>
                <a:xfrm>
                  <a:off x="3347831" y="3965118"/>
                  <a:ext cx="203566" cy="229144"/>
                </a:xfrm>
                <a:prstGeom prst="rect">
                  <a:avLst/>
                </a:prstGeom>
                <a:blipFill>
                  <a:blip r:embed="rId6"/>
                  <a:stretch>
                    <a:fillRect l="-38235" r="-35294" b="-39474"/>
                  </a:stretch>
                </a:blipFill>
              </p:spPr>
              <p:txBody>
                <a:bodyPr/>
                <a:lstStyle/>
                <a:p>
                  <a:r>
                    <a:rPr lang="en-US">
                      <a:noFill/>
                    </a:rPr>
                    <a:t> </a:t>
                  </a:r>
                </a:p>
              </p:txBody>
            </p:sp>
          </mc:Fallback>
        </mc:AlternateContent>
      </p:grpSp>
      <p:grpSp>
        <p:nvGrpSpPr>
          <p:cNvPr id="98" name="Group 97">
            <a:extLst>
              <a:ext uri="{FF2B5EF4-FFF2-40B4-BE49-F238E27FC236}">
                <a16:creationId xmlns:a16="http://schemas.microsoft.com/office/drawing/2014/main" id="{4B98A02C-E902-F663-8499-4EB0DBFC6E54}"/>
              </a:ext>
            </a:extLst>
          </p:cNvPr>
          <p:cNvGrpSpPr/>
          <p:nvPr/>
        </p:nvGrpSpPr>
        <p:grpSpPr>
          <a:xfrm>
            <a:off x="5054365" y="3799159"/>
            <a:ext cx="272440" cy="636065"/>
            <a:chOff x="4022741" y="3823223"/>
            <a:chExt cx="272440" cy="636065"/>
          </a:xfrm>
        </p:grpSpPr>
        <p:cxnSp>
          <p:nvCxnSpPr>
            <p:cNvPr id="15" name="Straight Arrow Connector 14">
              <a:extLst>
                <a:ext uri="{FF2B5EF4-FFF2-40B4-BE49-F238E27FC236}">
                  <a16:creationId xmlns:a16="http://schemas.microsoft.com/office/drawing/2014/main" id="{4483E82F-923B-A119-B359-124846565561}"/>
                </a:ext>
              </a:extLst>
            </p:cNvPr>
            <p:cNvCxnSpPr>
              <a:cxnSpLocks/>
            </p:cNvCxnSpPr>
            <p:nvPr/>
          </p:nvCxnSpPr>
          <p:spPr>
            <a:xfrm>
              <a:off x="4022741" y="3823223"/>
              <a:ext cx="0" cy="63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4FE03815-53FA-2460-1677-0B91A0F108E8}"/>
                    </a:ext>
                  </a:extLst>
                </p:cNvPr>
                <p:cNvSpPr txBox="1"/>
                <p:nvPr/>
              </p:nvSpPr>
              <p:spPr>
                <a:xfrm>
                  <a:off x="4094712" y="3988564"/>
                  <a:ext cx="200469" cy="229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2</m:t>
                            </m:r>
                          </m:sub>
                        </m:sSub>
                      </m:oMath>
                    </m:oMathPara>
                  </a14:m>
                  <a:endParaRPr lang="en-US"/>
                </a:p>
              </p:txBody>
            </p:sp>
          </mc:Choice>
          <mc:Fallback>
            <p:sp>
              <p:nvSpPr>
                <p:cNvPr id="31" name="TextBox 30">
                  <a:extLst>
                    <a:ext uri="{FF2B5EF4-FFF2-40B4-BE49-F238E27FC236}">
                      <a16:creationId xmlns:a16="http://schemas.microsoft.com/office/drawing/2014/main" id="{4FE03815-53FA-2460-1677-0B91A0F108E8}"/>
                    </a:ext>
                  </a:extLst>
                </p:cNvPr>
                <p:cNvSpPr txBox="1">
                  <a:spLocks noRot="1" noChangeAspect="1" noMove="1" noResize="1" noEditPoints="1" noAdjustHandles="1" noChangeArrowheads="1" noChangeShapeType="1" noTextEdit="1"/>
                </p:cNvSpPr>
                <p:nvPr/>
              </p:nvSpPr>
              <p:spPr>
                <a:xfrm>
                  <a:off x="4094712" y="3988564"/>
                  <a:ext cx="200469" cy="229144"/>
                </a:xfrm>
                <a:prstGeom prst="rect">
                  <a:avLst/>
                </a:prstGeom>
                <a:blipFill>
                  <a:blip r:embed="rId7"/>
                  <a:stretch>
                    <a:fillRect l="-42424" r="-33333" b="-39474"/>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93" name="TextBox 92">
                <a:extLst>
                  <a:ext uri="{FF2B5EF4-FFF2-40B4-BE49-F238E27FC236}">
                    <a16:creationId xmlns:a16="http://schemas.microsoft.com/office/drawing/2014/main" id="{19CE7F7E-B90C-F840-86FF-BC3CEFD6BBC7}"/>
                  </a:ext>
                </a:extLst>
              </p:cNvPr>
              <p:cNvSpPr txBox="1"/>
              <p:nvPr/>
            </p:nvSpPr>
            <p:spPr>
              <a:xfrm>
                <a:off x="-312394" y="2857777"/>
                <a:ext cx="472153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2</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2</m:t>
                          </m:r>
                        </m:sub>
                      </m:sSub>
                    </m:oMath>
                  </m:oMathPara>
                </a14:m>
                <a:endParaRPr lang="en-US" sz="2400"/>
              </a:p>
            </p:txBody>
          </p:sp>
        </mc:Choice>
        <mc:Fallback>
          <p:sp>
            <p:nvSpPr>
              <p:cNvPr id="93" name="TextBox 92">
                <a:extLst>
                  <a:ext uri="{FF2B5EF4-FFF2-40B4-BE49-F238E27FC236}">
                    <a16:creationId xmlns:a16="http://schemas.microsoft.com/office/drawing/2014/main" id="{19CE7F7E-B90C-F840-86FF-BC3CEFD6BBC7}"/>
                  </a:ext>
                </a:extLst>
              </p:cNvPr>
              <p:cNvSpPr txBox="1">
                <a:spLocks noRot="1" noChangeAspect="1" noMove="1" noResize="1" noEditPoints="1" noAdjustHandles="1" noChangeArrowheads="1" noChangeShapeType="1" noTextEdit="1"/>
              </p:cNvSpPr>
              <p:nvPr/>
            </p:nvSpPr>
            <p:spPr>
              <a:xfrm>
                <a:off x="-312394" y="2857777"/>
                <a:ext cx="4721531" cy="369332"/>
              </a:xfrm>
              <a:prstGeom prst="rect">
                <a:avLst/>
              </a:prstGeom>
              <a:blipFill>
                <a:blip r:embed="rId8"/>
                <a:stretch>
                  <a:fillRect b="-15000"/>
                </a:stretch>
              </a:blipFill>
            </p:spPr>
            <p:txBody>
              <a:bodyPr/>
              <a:lstStyle/>
              <a:p>
                <a:r>
                  <a:rPr lang="en-US">
                    <a:noFill/>
                  </a:rPr>
                  <a:t> </a:t>
                </a:r>
              </a:p>
            </p:txBody>
          </p:sp>
        </mc:Fallback>
      </mc:AlternateContent>
      <p:sp>
        <p:nvSpPr>
          <p:cNvPr id="8" name="Text Placeholder 6">
            <a:extLst>
              <a:ext uri="{FF2B5EF4-FFF2-40B4-BE49-F238E27FC236}">
                <a16:creationId xmlns:a16="http://schemas.microsoft.com/office/drawing/2014/main" id="{0BAEB500-EDD3-3591-F14B-A7BA96493B61}"/>
              </a:ext>
            </a:extLst>
          </p:cNvPr>
          <p:cNvSpPr txBox="1">
            <a:spLocks/>
          </p:cNvSpPr>
          <p:nvPr/>
        </p:nvSpPr>
        <p:spPr>
          <a:xfrm>
            <a:off x="10627435" y="25864"/>
            <a:ext cx="1686101" cy="39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Lily Thompson</a:t>
            </a:r>
          </a:p>
        </p:txBody>
      </p:sp>
      <mc:AlternateContent xmlns:mc="http://schemas.openxmlformats.org/markup-compatibility/2006">
        <mc:Choice xmlns:a14="http://schemas.microsoft.com/office/drawing/2010/main" Requires="a14">
          <p:sp>
            <p:nvSpPr>
              <p:cNvPr id="11" name="Rounded Rectangle 10">
                <a:extLst>
                  <a:ext uri="{FF2B5EF4-FFF2-40B4-BE49-F238E27FC236}">
                    <a16:creationId xmlns:a16="http://schemas.microsoft.com/office/drawing/2014/main" id="{C712C349-538C-400B-80AC-9E1186463FD4}"/>
                  </a:ext>
                </a:extLst>
              </p:cNvPr>
              <p:cNvSpPr/>
              <p:nvPr/>
            </p:nvSpPr>
            <p:spPr>
              <a:xfrm>
                <a:off x="1257492" y="4746021"/>
                <a:ext cx="1716397" cy="69147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&gt;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2</m:t>
                          </m:r>
                        </m:sub>
                      </m:sSub>
                    </m:oMath>
                  </m:oMathPara>
                </a14:m>
                <a:endParaRPr lang="en-US" sz="2400"/>
              </a:p>
            </p:txBody>
          </p:sp>
        </mc:Choice>
        <mc:Fallback>
          <p:sp>
            <p:nvSpPr>
              <p:cNvPr id="11" name="Rounded Rectangle 10">
                <a:extLst>
                  <a:ext uri="{FF2B5EF4-FFF2-40B4-BE49-F238E27FC236}">
                    <a16:creationId xmlns:a16="http://schemas.microsoft.com/office/drawing/2014/main" id="{C712C349-538C-400B-80AC-9E1186463FD4}"/>
                  </a:ext>
                </a:extLst>
              </p:cNvPr>
              <p:cNvSpPr>
                <a:spLocks noRot="1" noChangeAspect="1" noMove="1" noResize="1" noEditPoints="1" noAdjustHandles="1" noChangeArrowheads="1" noChangeShapeType="1" noTextEdit="1"/>
              </p:cNvSpPr>
              <p:nvPr/>
            </p:nvSpPr>
            <p:spPr>
              <a:xfrm>
                <a:off x="1257492" y="4746021"/>
                <a:ext cx="1716397" cy="691471"/>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ounded Rectangle 12">
                <a:extLst>
                  <a:ext uri="{FF2B5EF4-FFF2-40B4-BE49-F238E27FC236}">
                    <a16:creationId xmlns:a16="http://schemas.microsoft.com/office/drawing/2014/main" id="{E166B85E-DBE1-C318-2665-28CA9452ACDB}"/>
                  </a:ext>
                </a:extLst>
              </p:cNvPr>
              <p:cNvSpPr/>
              <p:nvPr/>
            </p:nvSpPr>
            <p:spPr>
              <a:xfrm>
                <a:off x="1251033" y="5617119"/>
                <a:ext cx="1729316" cy="69147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&gt;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2</m:t>
                          </m:r>
                        </m:sub>
                      </m:sSub>
                    </m:oMath>
                  </m:oMathPara>
                </a14:m>
                <a:endParaRPr lang="en-US" sz="2400"/>
              </a:p>
            </p:txBody>
          </p:sp>
        </mc:Choice>
        <mc:Fallback>
          <p:sp>
            <p:nvSpPr>
              <p:cNvPr id="13" name="Rounded Rectangle 12">
                <a:extLst>
                  <a:ext uri="{FF2B5EF4-FFF2-40B4-BE49-F238E27FC236}">
                    <a16:creationId xmlns:a16="http://schemas.microsoft.com/office/drawing/2014/main" id="{E166B85E-DBE1-C318-2665-28CA9452ACDB}"/>
                  </a:ext>
                </a:extLst>
              </p:cNvPr>
              <p:cNvSpPr>
                <a:spLocks noRot="1" noChangeAspect="1" noMove="1" noResize="1" noEditPoints="1" noAdjustHandles="1" noChangeArrowheads="1" noChangeShapeType="1" noTextEdit="1"/>
              </p:cNvSpPr>
              <p:nvPr/>
            </p:nvSpPr>
            <p:spPr>
              <a:xfrm>
                <a:off x="1251033" y="5617119"/>
                <a:ext cx="1729316" cy="691471"/>
              </a:xfrm>
              <a:prstGeom prst="roundRect">
                <a:avLst/>
              </a:prstGeom>
              <a:blipFill>
                <a:blip r:embed="rId10"/>
                <a:stretch>
                  <a:fillRect/>
                </a:stretch>
              </a:blipFill>
              <a:ln>
                <a:noFill/>
              </a:ln>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80123C1D-DA03-975F-3C2D-415583A3ACB2}"/>
              </a:ext>
            </a:extLst>
          </p:cNvPr>
          <p:cNvGrpSpPr/>
          <p:nvPr/>
        </p:nvGrpSpPr>
        <p:grpSpPr>
          <a:xfrm>
            <a:off x="1226477" y="2426917"/>
            <a:ext cx="320965" cy="323835"/>
            <a:chOff x="2152891" y="1667593"/>
            <a:chExt cx="356738" cy="349199"/>
          </a:xfrm>
        </p:grpSpPr>
        <p:cxnSp>
          <p:nvCxnSpPr>
            <p:cNvPr id="27" name="Straight Connector 26">
              <a:extLst>
                <a:ext uri="{FF2B5EF4-FFF2-40B4-BE49-F238E27FC236}">
                  <a16:creationId xmlns:a16="http://schemas.microsoft.com/office/drawing/2014/main" id="{66540283-DCF2-938E-72BC-85761FEBA885}"/>
                </a:ext>
              </a:extLst>
            </p:cNvPr>
            <p:cNvCxnSpPr>
              <a:cxnSpLocks/>
            </p:cNvCxnSpPr>
            <p:nvPr/>
          </p:nvCxnSpPr>
          <p:spPr>
            <a:xfrm>
              <a:off x="2152891" y="1863524"/>
              <a:ext cx="127322" cy="1415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DE695BC-DF21-C7F8-9428-35F409F2A7C8}"/>
                </a:ext>
              </a:extLst>
            </p:cNvPr>
            <p:cNvCxnSpPr>
              <a:cxnSpLocks/>
            </p:cNvCxnSpPr>
            <p:nvPr/>
          </p:nvCxnSpPr>
          <p:spPr>
            <a:xfrm flipV="1">
              <a:off x="2268490" y="1667593"/>
              <a:ext cx="241139" cy="349199"/>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AEB4686A-D80F-9163-2F6F-A3CC178E76CC}"/>
              </a:ext>
            </a:extLst>
          </p:cNvPr>
          <p:cNvGrpSpPr/>
          <p:nvPr/>
        </p:nvGrpSpPr>
        <p:grpSpPr>
          <a:xfrm>
            <a:off x="1531470" y="2432398"/>
            <a:ext cx="320965" cy="323835"/>
            <a:chOff x="2152891" y="1667593"/>
            <a:chExt cx="356738" cy="349199"/>
          </a:xfrm>
        </p:grpSpPr>
        <p:cxnSp>
          <p:nvCxnSpPr>
            <p:cNvPr id="33" name="Straight Connector 32">
              <a:extLst>
                <a:ext uri="{FF2B5EF4-FFF2-40B4-BE49-F238E27FC236}">
                  <a16:creationId xmlns:a16="http://schemas.microsoft.com/office/drawing/2014/main" id="{CA848C10-52A9-9836-B3D4-8C31C2B83AFA}"/>
                </a:ext>
              </a:extLst>
            </p:cNvPr>
            <p:cNvCxnSpPr>
              <a:cxnSpLocks/>
            </p:cNvCxnSpPr>
            <p:nvPr/>
          </p:nvCxnSpPr>
          <p:spPr>
            <a:xfrm>
              <a:off x="2152891" y="1863524"/>
              <a:ext cx="127322" cy="1415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5022A7-77C7-EF8F-2306-26CAD4BA9DEC}"/>
                </a:ext>
              </a:extLst>
            </p:cNvPr>
            <p:cNvCxnSpPr>
              <a:cxnSpLocks/>
            </p:cNvCxnSpPr>
            <p:nvPr/>
          </p:nvCxnSpPr>
          <p:spPr>
            <a:xfrm flipV="1">
              <a:off x="2268490" y="1667593"/>
              <a:ext cx="241139" cy="349199"/>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8400957A-FC54-8CE8-08BC-C4874BB8EF87}"/>
              </a:ext>
            </a:extLst>
          </p:cNvPr>
          <p:cNvSpPr txBox="1"/>
          <p:nvPr/>
        </p:nvSpPr>
        <p:spPr>
          <a:xfrm>
            <a:off x="2501627" y="2316229"/>
            <a:ext cx="478722" cy="584775"/>
          </a:xfrm>
          <a:prstGeom prst="rect">
            <a:avLst/>
          </a:prstGeom>
          <a:noFill/>
        </p:spPr>
        <p:txBody>
          <a:bodyPr wrap="square" rtlCol="0">
            <a:spAutoFit/>
          </a:bodyPr>
          <a:lstStyle/>
          <a:p>
            <a:r>
              <a:rPr lang="en-US" sz="3200">
                <a:solidFill>
                  <a:schemeClr val="accent1"/>
                </a:solidFill>
              </a:rPr>
              <a:t>?</a:t>
            </a:r>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6463FF8F-57DA-31AB-50EA-BD3E54010819}"/>
                  </a:ext>
                </a:extLst>
              </p:cNvPr>
              <p:cNvSpPr txBox="1"/>
              <p:nvPr/>
            </p:nvSpPr>
            <p:spPr>
              <a:xfrm>
                <a:off x="392300" y="3524802"/>
                <a:ext cx="3294813"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𝜌</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b="0" i="1" smtClean="0">
                              <a:latin typeface="Cambria Math" panose="02040503050406030204" pitchFamily="18" charset="0"/>
                            </a:rPr>
                            <m:t>2</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ea typeface="Cambria Math" panose="02040503050406030204" pitchFamily="18" charset="0"/>
                        </a:rPr>
                        <m:t>𝜌</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2</m:t>
                          </m:r>
                        </m:sub>
                        <m:sup>
                          <m:r>
                            <a:rPr lang="en-US" sz="2400" i="1">
                              <a:latin typeface="Cambria Math" panose="02040503050406030204" pitchFamily="18" charset="0"/>
                              <a:ea typeface="Cambria Math" panose="02040503050406030204" pitchFamily="18" charset="0"/>
                            </a:rPr>
                            <m:t>2</m:t>
                          </m:r>
                        </m:sup>
                      </m:sSubSup>
                    </m:oMath>
                  </m:oMathPara>
                </a14:m>
                <a:endParaRPr lang="en-US" sz="2400" dirty="0"/>
              </a:p>
            </p:txBody>
          </p:sp>
        </mc:Choice>
        <mc:Fallback>
          <p:sp>
            <p:nvSpPr>
              <p:cNvPr id="42" name="TextBox 41">
                <a:extLst>
                  <a:ext uri="{FF2B5EF4-FFF2-40B4-BE49-F238E27FC236}">
                    <a16:creationId xmlns:a16="http://schemas.microsoft.com/office/drawing/2014/main" id="{6463FF8F-57DA-31AB-50EA-BD3E54010819}"/>
                  </a:ext>
                </a:extLst>
              </p:cNvPr>
              <p:cNvSpPr txBox="1">
                <a:spLocks noRot="1" noChangeAspect="1" noMove="1" noResize="1" noEditPoints="1" noAdjustHandles="1" noChangeArrowheads="1" noChangeShapeType="1" noTextEdit="1"/>
              </p:cNvSpPr>
              <p:nvPr/>
            </p:nvSpPr>
            <p:spPr>
              <a:xfrm>
                <a:off x="392300" y="3524802"/>
                <a:ext cx="3294813" cy="69147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1F1032D3-521D-E6B0-F6EE-09E7055F5B37}"/>
                  </a:ext>
                </a:extLst>
              </p:cNvPr>
              <p:cNvSpPr txBox="1"/>
              <p:nvPr/>
            </p:nvSpPr>
            <p:spPr>
              <a:xfrm>
                <a:off x="8168316" y="422447"/>
                <a:ext cx="2205091" cy="1477328"/>
              </a:xfrm>
              <a:prstGeom prst="rect">
                <a:avLst/>
              </a:prstGeom>
              <a:noFill/>
            </p:spPr>
            <p:txBody>
              <a:bodyPr wrap="square" rtlCol="0">
                <a:spAutoFit/>
              </a:bodyPr>
              <a:lstStyle/>
              <a:p>
                <a:r>
                  <a:rPr lang="en-US"/>
                  <a:t>Key</a:t>
                </a:r>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𝐴𝑟𝑒𝑎</m:t>
                      </m:r>
                    </m:oMath>
                  </m:oMathPara>
                </a14:m>
                <a:endParaRPr lang="en-US" b="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𝑉𝑒𝑙𝑜𝑐𝑖𝑡𝑦</m:t>
                      </m:r>
                    </m:oMath>
                  </m:oMathPara>
                </a14:m>
                <a:endParaRPr lang="en-US" b="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𝑃𝑟𝑒𝑠𝑠𝑢𝑟𝑒</m:t>
                      </m:r>
                    </m:oMath>
                  </m:oMathPara>
                </a14:m>
                <a:endParaRPr lang="en-US"/>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rPr>
                        <m:t>=</m:t>
                      </m:r>
                      <m:r>
                        <a:rPr lang="en-US" b="0" i="1" smtClean="0">
                          <a:latin typeface="Cambria Math" panose="02040503050406030204" pitchFamily="18" charset="0"/>
                        </a:rPr>
                        <m:t>𝐷𝑒𝑛𝑠𝑖𝑡𝑦</m:t>
                      </m:r>
                      <m:r>
                        <a:rPr lang="en-US" b="0" i="1" smtClean="0">
                          <a:latin typeface="Cambria Math" panose="02040503050406030204" pitchFamily="18" charset="0"/>
                        </a:rPr>
                        <m:t> </m:t>
                      </m:r>
                    </m:oMath>
                  </m:oMathPara>
                </a14:m>
                <a:endParaRPr lang="en-US"/>
              </a:p>
            </p:txBody>
          </p:sp>
        </mc:Choice>
        <mc:Fallback>
          <p:sp>
            <p:nvSpPr>
              <p:cNvPr id="48" name="TextBox 47">
                <a:extLst>
                  <a:ext uri="{FF2B5EF4-FFF2-40B4-BE49-F238E27FC236}">
                    <a16:creationId xmlns:a16="http://schemas.microsoft.com/office/drawing/2014/main" id="{1F1032D3-521D-E6B0-F6EE-09E7055F5B37}"/>
                  </a:ext>
                </a:extLst>
              </p:cNvPr>
              <p:cNvSpPr txBox="1">
                <a:spLocks noRot="1" noChangeAspect="1" noMove="1" noResize="1" noEditPoints="1" noAdjustHandles="1" noChangeArrowheads="1" noChangeShapeType="1" noTextEdit="1"/>
              </p:cNvSpPr>
              <p:nvPr/>
            </p:nvSpPr>
            <p:spPr>
              <a:xfrm>
                <a:off x="8168316" y="422447"/>
                <a:ext cx="2205091" cy="1477328"/>
              </a:xfrm>
              <a:prstGeom prst="rect">
                <a:avLst/>
              </a:prstGeom>
              <a:blipFill>
                <a:blip r:embed="rId12"/>
                <a:stretch>
                  <a:fillRect l="-2486" t="-2058" b="-2469"/>
                </a:stretch>
              </a:blipFill>
            </p:spPr>
            <p:txBody>
              <a:bodyPr/>
              <a:lstStyle/>
              <a:p>
                <a:r>
                  <a:rPr lang="en-US">
                    <a:noFill/>
                  </a:rPr>
                  <a:t> </a:t>
                </a:r>
              </a:p>
            </p:txBody>
          </p:sp>
        </mc:Fallback>
      </mc:AlternateContent>
      <p:sp>
        <p:nvSpPr>
          <p:cNvPr id="51" name="Donut 50">
            <a:extLst>
              <a:ext uri="{FF2B5EF4-FFF2-40B4-BE49-F238E27FC236}">
                <a16:creationId xmlns:a16="http://schemas.microsoft.com/office/drawing/2014/main" id="{1034408B-5AE8-2CE7-3FCE-F1F8EEBF9107}"/>
              </a:ext>
            </a:extLst>
          </p:cNvPr>
          <p:cNvSpPr/>
          <p:nvPr/>
        </p:nvSpPr>
        <p:spPr>
          <a:xfrm>
            <a:off x="2103068" y="2782421"/>
            <a:ext cx="558319" cy="584775"/>
          </a:xfrm>
          <a:prstGeom prst="donut">
            <a:avLst>
              <a:gd name="adj" fmla="val 464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9264F60D-8578-3855-667D-82E70F9285BA}"/>
              </a:ext>
            </a:extLst>
          </p:cNvPr>
          <p:cNvSpPr txBox="1"/>
          <p:nvPr/>
        </p:nvSpPr>
        <p:spPr>
          <a:xfrm>
            <a:off x="2171837" y="3264362"/>
            <a:ext cx="478722" cy="584775"/>
          </a:xfrm>
          <a:prstGeom prst="rect">
            <a:avLst/>
          </a:prstGeom>
          <a:noFill/>
        </p:spPr>
        <p:txBody>
          <a:bodyPr wrap="square" rtlCol="0">
            <a:spAutoFit/>
          </a:bodyPr>
          <a:lstStyle/>
          <a:p>
            <a:r>
              <a:rPr lang="en-US" sz="3200" dirty="0">
                <a:solidFill>
                  <a:schemeClr val="accent1"/>
                </a:solidFill>
              </a:rPr>
              <a:t>?</a:t>
            </a:r>
          </a:p>
        </p:txBody>
      </p:sp>
      <p:sp>
        <p:nvSpPr>
          <p:cNvPr id="53" name="Donut 52">
            <a:extLst>
              <a:ext uri="{FF2B5EF4-FFF2-40B4-BE49-F238E27FC236}">
                <a16:creationId xmlns:a16="http://schemas.microsoft.com/office/drawing/2014/main" id="{4B7070F3-C893-0CF0-6636-8CD648D219D7}"/>
              </a:ext>
            </a:extLst>
          </p:cNvPr>
          <p:cNvSpPr/>
          <p:nvPr/>
        </p:nvSpPr>
        <p:spPr>
          <a:xfrm>
            <a:off x="3129094" y="3580500"/>
            <a:ext cx="600808" cy="600222"/>
          </a:xfrm>
          <a:prstGeom prst="donut">
            <a:avLst>
              <a:gd name="adj" fmla="val 464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38B87017-7C24-7F9E-3C4A-547419F7ECCC}"/>
              </a:ext>
            </a:extLst>
          </p:cNvPr>
          <p:cNvGrpSpPr/>
          <p:nvPr/>
        </p:nvGrpSpPr>
        <p:grpSpPr>
          <a:xfrm rot="16200000">
            <a:off x="6030535" y="3419457"/>
            <a:ext cx="2310945" cy="1411018"/>
            <a:chOff x="901124" y="5727056"/>
            <a:chExt cx="1828800" cy="918854"/>
          </a:xfrm>
        </p:grpSpPr>
        <p:sp>
          <p:nvSpPr>
            <p:cNvPr id="35" name="Arc 34">
              <a:extLst>
                <a:ext uri="{FF2B5EF4-FFF2-40B4-BE49-F238E27FC236}">
                  <a16:creationId xmlns:a16="http://schemas.microsoft.com/office/drawing/2014/main" id="{6103363B-DBD3-1012-4F13-C469B06FCD82}"/>
                </a:ext>
              </a:extLst>
            </p:cNvPr>
            <p:cNvSpPr/>
            <p:nvPr/>
          </p:nvSpPr>
          <p:spPr>
            <a:xfrm>
              <a:off x="901124" y="5731510"/>
              <a:ext cx="914400" cy="914400"/>
            </a:xfrm>
            <a:prstGeom prst="arc">
              <a:avLst/>
            </a:prstGeom>
            <a:ln w="38100">
              <a:solidFill>
                <a:srgbClr val="A0A5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960EAAA6-D37A-D47B-C45A-E34361696975}"/>
                </a:ext>
              </a:extLst>
            </p:cNvPr>
            <p:cNvCxnSpPr>
              <a:cxnSpLocks/>
            </p:cNvCxnSpPr>
            <p:nvPr/>
          </p:nvCxnSpPr>
          <p:spPr>
            <a:xfrm>
              <a:off x="942688" y="5731510"/>
              <a:ext cx="415636" cy="0"/>
            </a:xfrm>
            <a:prstGeom prst="line">
              <a:avLst/>
            </a:prstGeom>
            <a:ln w="38100">
              <a:solidFill>
                <a:srgbClr val="A0A5BB"/>
              </a:solidFill>
            </a:ln>
          </p:spPr>
          <p:style>
            <a:lnRef idx="1">
              <a:schemeClr val="accent1"/>
            </a:lnRef>
            <a:fillRef idx="0">
              <a:schemeClr val="accent1"/>
            </a:fillRef>
            <a:effectRef idx="0">
              <a:schemeClr val="accent1"/>
            </a:effectRef>
            <a:fontRef idx="minor">
              <a:schemeClr val="tx1"/>
            </a:fontRef>
          </p:style>
        </p:cxnSp>
        <p:sp>
          <p:nvSpPr>
            <p:cNvPr id="55" name="Arc 54">
              <a:extLst>
                <a:ext uri="{FF2B5EF4-FFF2-40B4-BE49-F238E27FC236}">
                  <a16:creationId xmlns:a16="http://schemas.microsoft.com/office/drawing/2014/main" id="{BE7FE350-53F7-9196-38E5-16C7D329BC98}"/>
                </a:ext>
              </a:extLst>
            </p:cNvPr>
            <p:cNvSpPr/>
            <p:nvPr/>
          </p:nvSpPr>
          <p:spPr>
            <a:xfrm rot="10800000">
              <a:off x="1815524" y="5727056"/>
              <a:ext cx="914400" cy="914400"/>
            </a:xfrm>
            <a:prstGeom prst="arc">
              <a:avLst/>
            </a:prstGeom>
            <a:ln w="38100">
              <a:solidFill>
                <a:srgbClr val="A0A5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F1785AC1-83EE-D628-0161-7BC14F73E225}"/>
                </a:ext>
              </a:extLst>
            </p:cNvPr>
            <p:cNvCxnSpPr>
              <a:cxnSpLocks/>
            </p:cNvCxnSpPr>
            <p:nvPr/>
          </p:nvCxnSpPr>
          <p:spPr>
            <a:xfrm>
              <a:off x="2253824" y="6641456"/>
              <a:ext cx="415636" cy="0"/>
            </a:xfrm>
            <a:prstGeom prst="line">
              <a:avLst/>
            </a:prstGeom>
            <a:ln w="38100">
              <a:solidFill>
                <a:srgbClr val="A0A5BB"/>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CCBB17E2-41F9-5550-D297-27960C22BE74}"/>
              </a:ext>
            </a:extLst>
          </p:cNvPr>
          <p:cNvGrpSpPr/>
          <p:nvPr/>
        </p:nvGrpSpPr>
        <p:grpSpPr>
          <a:xfrm rot="5400000" flipV="1">
            <a:off x="7912853" y="3419458"/>
            <a:ext cx="2310945" cy="1411018"/>
            <a:chOff x="901124" y="5727056"/>
            <a:chExt cx="1828800" cy="918854"/>
          </a:xfrm>
        </p:grpSpPr>
        <p:sp>
          <p:nvSpPr>
            <p:cNvPr id="72" name="Arc 71">
              <a:extLst>
                <a:ext uri="{FF2B5EF4-FFF2-40B4-BE49-F238E27FC236}">
                  <a16:creationId xmlns:a16="http://schemas.microsoft.com/office/drawing/2014/main" id="{4086347B-E0F4-F1EE-80E5-FB55882CF339}"/>
                </a:ext>
              </a:extLst>
            </p:cNvPr>
            <p:cNvSpPr/>
            <p:nvPr/>
          </p:nvSpPr>
          <p:spPr>
            <a:xfrm>
              <a:off x="901124" y="5731510"/>
              <a:ext cx="914400" cy="914400"/>
            </a:xfrm>
            <a:prstGeom prst="arc">
              <a:avLst/>
            </a:prstGeom>
            <a:ln w="38100">
              <a:solidFill>
                <a:srgbClr val="A0A5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6FD10D60-B547-9335-2278-935D8DFF5191}"/>
                </a:ext>
              </a:extLst>
            </p:cNvPr>
            <p:cNvCxnSpPr>
              <a:cxnSpLocks/>
            </p:cNvCxnSpPr>
            <p:nvPr/>
          </p:nvCxnSpPr>
          <p:spPr>
            <a:xfrm>
              <a:off x="952086" y="5731510"/>
              <a:ext cx="415636" cy="0"/>
            </a:xfrm>
            <a:prstGeom prst="line">
              <a:avLst/>
            </a:prstGeom>
            <a:ln w="38100">
              <a:solidFill>
                <a:srgbClr val="A0A5BB"/>
              </a:solidFill>
            </a:ln>
          </p:spPr>
          <p:style>
            <a:lnRef idx="1">
              <a:schemeClr val="accent1"/>
            </a:lnRef>
            <a:fillRef idx="0">
              <a:schemeClr val="accent1"/>
            </a:fillRef>
            <a:effectRef idx="0">
              <a:schemeClr val="accent1"/>
            </a:effectRef>
            <a:fontRef idx="minor">
              <a:schemeClr val="tx1"/>
            </a:fontRef>
          </p:style>
        </p:cxnSp>
        <p:sp>
          <p:nvSpPr>
            <p:cNvPr id="74" name="Arc 73">
              <a:extLst>
                <a:ext uri="{FF2B5EF4-FFF2-40B4-BE49-F238E27FC236}">
                  <a16:creationId xmlns:a16="http://schemas.microsoft.com/office/drawing/2014/main" id="{450965CB-AA0C-BBE6-711C-7B3BCD5E2A7B}"/>
                </a:ext>
              </a:extLst>
            </p:cNvPr>
            <p:cNvSpPr/>
            <p:nvPr/>
          </p:nvSpPr>
          <p:spPr>
            <a:xfrm rot="10800000">
              <a:off x="1815524" y="5727056"/>
              <a:ext cx="914400" cy="914400"/>
            </a:xfrm>
            <a:prstGeom prst="arc">
              <a:avLst/>
            </a:prstGeom>
            <a:ln w="38100">
              <a:solidFill>
                <a:srgbClr val="A0A5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D7EFCB3D-3312-DEE7-C039-3808061AD926}"/>
                </a:ext>
              </a:extLst>
            </p:cNvPr>
            <p:cNvCxnSpPr>
              <a:cxnSpLocks/>
            </p:cNvCxnSpPr>
            <p:nvPr/>
          </p:nvCxnSpPr>
          <p:spPr>
            <a:xfrm>
              <a:off x="2253824" y="6641456"/>
              <a:ext cx="415636" cy="0"/>
            </a:xfrm>
            <a:prstGeom prst="line">
              <a:avLst/>
            </a:prstGeom>
            <a:ln w="38100">
              <a:solidFill>
                <a:srgbClr val="A0A5BB"/>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7C0D74AC-51A9-37ED-4B35-099963391B40}"/>
              </a:ext>
            </a:extLst>
          </p:cNvPr>
          <p:cNvGrpSpPr/>
          <p:nvPr/>
        </p:nvGrpSpPr>
        <p:grpSpPr>
          <a:xfrm>
            <a:off x="6096000" y="2426917"/>
            <a:ext cx="4038593" cy="3322428"/>
            <a:chOff x="6249907" y="2535188"/>
            <a:chExt cx="3760992" cy="2902304"/>
          </a:xfrm>
        </p:grpSpPr>
        <p:cxnSp>
          <p:nvCxnSpPr>
            <p:cNvPr id="78" name="Straight Connector 77">
              <a:extLst>
                <a:ext uri="{FF2B5EF4-FFF2-40B4-BE49-F238E27FC236}">
                  <a16:creationId xmlns:a16="http://schemas.microsoft.com/office/drawing/2014/main" id="{3ECCD099-ABCC-42AA-2271-C90B5E88C570}"/>
                </a:ext>
              </a:extLst>
            </p:cNvPr>
            <p:cNvCxnSpPr>
              <a:cxnSpLocks/>
            </p:cNvCxnSpPr>
            <p:nvPr/>
          </p:nvCxnSpPr>
          <p:spPr>
            <a:xfrm>
              <a:off x="6261782" y="2840009"/>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F4093DD-4DAA-4A88-21C9-F84193C4A4CF}"/>
                </a:ext>
              </a:extLst>
            </p:cNvPr>
            <p:cNvCxnSpPr>
              <a:cxnSpLocks/>
            </p:cNvCxnSpPr>
            <p:nvPr/>
          </p:nvCxnSpPr>
          <p:spPr>
            <a:xfrm>
              <a:off x="6261782" y="3141011"/>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1281B99-2126-6624-FCA5-4D0A00A1AFC5}"/>
                </a:ext>
              </a:extLst>
            </p:cNvPr>
            <p:cNvCxnSpPr>
              <a:cxnSpLocks/>
            </p:cNvCxnSpPr>
            <p:nvPr/>
          </p:nvCxnSpPr>
          <p:spPr>
            <a:xfrm>
              <a:off x="6261782" y="3419718"/>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5BDFBFD-0FF1-AE4F-04E2-DB0B5726976A}"/>
                </a:ext>
              </a:extLst>
            </p:cNvPr>
            <p:cNvCxnSpPr>
              <a:cxnSpLocks/>
            </p:cNvCxnSpPr>
            <p:nvPr/>
          </p:nvCxnSpPr>
          <p:spPr>
            <a:xfrm>
              <a:off x="6261782" y="3726297"/>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2CD637E-C4A5-AFDB-0A0C-4FB718439CC0}"/>
                </a:ext>
              </a:extLst>
            </p:cNvPr>
            <p:cNvCxnSpPr>
              <a:cxnSpLocks/>
            </p:cNvCxnSpPr>
            <p:nvPr/>
          </p:nvCxnSpPr>
          <p:spPr>
            <a:xfrm>
              <a:off x="6261782" y="4015655"/>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41A6894-9E43-E944-752E-EEE8A0EC4492}"/>
                </a:ext>
              </a:extLst>
            </p:cNvPr>
            <p:cNvCxnSpPr>
              <a:cxnSpLocks/>
            </p:cNvCxnSpPr>
            <p:nvPr/>
          </p:nvCxnSpPr>
          <p:spPr>
            <a:xfrm>
              <a:off x="6261782" y="2535188"/>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DC77785-5F69-452A-E746-F0A787FBB086}"/>
                </a:ext>
              </a:extLst>
            </p:cNvPr>
            <p:cNvCxnSpPr>
              <a:cxnSpLocks/>
            </p:cNvCxnSpPr>
            <p:nvPr/>
          </p:nvCxnSpPr>
          <p:spPr>
            <a:xfrm>
              <a:off x="6261782" y="4325122"/>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62B556-621D-03B0-EC34-5338700172CD}"/>
                </a:ext>
              </a:extLst>
            </p:cNvPr>
            <p:cNvCxnSpPr>
              <a:cxnSpLocks/>
            </p:cNvCxnSpPr>
            <p:nvPr/>
          </p:nvCxnSpPr>
          <p:spPr>
            <a:xfrm>
              <a:off x="6261782" y="4603298"/>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44604D2-482A-D84C-78B1-1D325CE0BD8E}"/>
                </a:ext>
              </a:extLst>
            </p:cNvPr>
            <p:cNvCxnSpPr>
              <a:cxnSpLocks/>
            </p:cNvCxnSpPr>
            <p:nvPr/>
          </p:nvCxnSpPr>
          <p:spPr>
            <a:xfrm>
              <a:off x="6261782" y="4904729"/>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1BF4A54-085A-38F7-F14D-E07BA844B1DF}"/>
                </a:ext>
              </a:extLst>
            </p:cNvPr>
            <p:cNvCxnSpPr>
              <a:cxnSpLocks/>
            </p:cNvCxnSpPr>
            <p:nvPr/>
          </p:nvCxnSpPr>
          <p:spPr>
            <a:xfrm>
              <a:off x="6261782" y="5204510"/>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2BDC5F6-6CF3-5BC0-D984-DDA1EB94253E}"/>
                </a:ext>
              </a:extLst>
            </p:cNvPr>
            <p:cNvCxnSpPr>
              <a:cxnSpLocks/>
            </p:cNvCxnSpPr>
            <p:nvPr/>
          </p:nvCxnSpPr>
          <p:spPr>
            <a:xfrm>
              <a:off x="9999471" y="2862138"/>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8451846-971C-1CB5-EDBC-1642D0BECB37}"/>
                </a:ext>
              </a:extLst>
            </p:cNvPr>
            <p:cNvCxnSpPr>
              <a:cxnSpLocks/>
            </p:cNvCxnSpPr>
            <p:nvPr/>
          </p:nvCxnSpPr>
          <p:spPr>
            <a:xfrm>
              <a:off x="9999471" y="3163140"/>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AEF649D-7411-2B4F-DFC3-E8E967918146}"/>
                </a:ext>
              </a:extLst>
            </p:cNvPr>
            <p:cNvCxnSpPr>
              <a:cxnSpLocks/>
            </p:cNvCxnSpPr>
            <p:nvPr/>
          </p:nvCxnSpPr>
          <p:spPr>
            <a:xfrm>
              <a:off x="9999471" y="3441847"/>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C0D3C6C-ECC1-AF62-2842-CB93C80D6293}"/>
                </a:ext>
              </a:extLst>
            </p:cNvPr>
            <p:cNvCxnSpPr>
              <a:cxnSpLocks/>
            </p:cNvCxnSpPr>
            <p:nvPr/>
          </p:nvCxnSpPr>
          <p:spPr>
            <a:xfrm>
              <a:off x="9999471" y="3748426"/>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FA39642-2C3D-D19B-A606-77380003A867}"/>
                </a:ext>
              </a:extLst>
            </p:cNvPr>
            <p:cNvCxnSpPr>
              <a:cxnSpLocks/>
            </p:cNvCxnSpPr>
            <p:nvPr/>
          </p:nvCxnSpPr>
          <p:spPr>
            <a:xfrm>
              <a:off x="9999471" y="4037784"/>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94DC0B5-2169-E771-6BC9-5BA0C6413451}"/>
                </a:ext>
              </a:extLst>
            </p:cNvPr>
            <p:cNvCxnSpPr>
              <a:cxnSpLocks/>
            </p:cNvCxnSpPr>
            <p:nvPr/>
          </p:nvCxnSpPr>
          <p:spPr>
            <a:xfrm>
              <a:off x="9999471" y="2535188"/>
              <a:ext cx="0" cy="2361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1A36017-3A78-C5DE-E49A-3005D511900F}"/>
                </a:ext>
              </a:extLst>
            </p:cNvPr>
            <p:cNvCxnSpPr>
              <a:cxnSpLocks/>
            </p:cNvCxnSpPr>
            <p:nvPr/>
          </p:nvCxnSpPr>
          <p:spPr>
            <a:xfrm>
              <a:off x="9999471" y="4347251"/>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6D9F273-37CF-EBEA-6D67-160FE005F40A}"/>
                </a:ext>
              </a:extLst>
            </p:cNvPr>
            <p:cNvCxnSpPr>
              <a:cxnSpLocks/>
            </p:cNvCxnSpPr>
            <p:nvPr/>
          </p:nvCxnSpPr>
          <p:spPr>
            <a:xfrm>
              <a:off x="9999471" y="4625427"/>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221BA56-3695-4326-047E-496912393B13}"/>
                </a:ext>
              </a:extLst>
            </p:cNvPr>
            <p:cNvCxnSpPr>
              <a:cxnSpLocks/>
            </p:cNvCxnSpPr>
            <p:nvPr/>
          </p:nvCxnSpPr>
          <p:spPr>
            <a:xfrm>
              <a:off x="9999471" y="4926858"/>
              <a:ext cx="0" cy="2140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D8E30A3-EE7B-295D-FF65-C436BB22F985}"/>
                </a:ext>
              </a:extLst>
            </p:cNvPr>
            <p:cNvCxnSpPr>
              <a:cxnSpLocks/>
            </p:cNvCxnSpPr>
            <p:nvPr/>
          </p:nvCxnSpPr>
          <p:spPr>
            <a:xfrm>
              <a:off x="9999471" y="5226639"/>
              <a:ext cx="0" cy="2108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0583176-BE5D-575D-CD86-105FA0E0A1B1}"/>
                </a:ext>
              </a:extLst>
            </p:cNvPr>
            <p:cNvCxnSpPr>
              <a:cxnSpLocks/>
            </p:cNvCxnSpPr>
            <p:nvPr/>
          </p:nvCxnSpPr>
          <p:spPr>
            <a:xfrm>
              <a:off x="6249907" y="5437492"/>
              <a:ext cx="3760992"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B2001A5-FCA8-AAEF-B729-72E4EF64A2B2}"/>
                </a:ext>
              </a:extLst>
            </p:cNvPr>
            <p:cNvCxnSpPr>
              <a:cxnSpLocks/>
            </p:cNvCxnSpPr>
            <p:nvPr/>
          </p:nvCxnSpPr>
          <p:spPr>
            <a:xfrm>
              <a:off x="6249907" y="2535188"/>
              <a:ext cx="3760992"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68696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1.25E-6 7.40741E-7 L 0.28281 0.25486 " pathEditMode="relative" rAng="0" ptsTypes="AA">
                                      <p:cBhvr>
                                        <p:cTn id="74" dur="2000" fill="hold"/>
                                        <p:tgtEl>
                                          <p:spTgt spid="95"/>
                                        </p:tgtEl>
                                        <p:attrNameLst>
                                          <p:attrName>ppt_x</p:attrName>
                                          <p:attrName>ppt_y</p:attrName>
                                        </p:attrNameLst>
                                      </p:cBhvr>
                                      <p:rCtr x="14141" y="12731"/>
                                    </p:animMotion>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00703 -0.00301 L 0.25495 0.25486 " pathEditMode="relative" rAng="0" ptsTypes="AA">
                                      <p:cBhvr>
                                        <p:cTn id="78" dur="2000" fill="hold"/>
                                        <p:tgtEl>
                                          <p:spTgt spid="96"/>
                                        </p:tgtEl>
                                        <p:attrNameLst>
                                          <p:attrName>ppt_x</p:attrName>
                                          <p:attrName>ppt_y</p:attrName>
                                        </p:attrNameLst>
                                      </p:cBhvr>
                                      <p:rCtr x="13099" y="12894"/>
                                    </p:animMotion>
                                  </p:childTnLst>
                                </p:cTn>
                              </p:par>
                            </p:childTnLst>
                          </p:cTn>
                        </p:par>
                      </p:childTnLst>
                    </p:cTn>
                  </p:par>
                  <p:par>
                    <p:cTn id="79" fill="hold">
                      <p:stCondLst>
                        <p:cond delay="indefinite"/>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2.29167E-6 -1.48148E-6 L 0.27839 0.09491 " pathEditMode="relative" rAng="0" ptsTypes="AA">
                                      <p:cBhvr>
                                        <p:cTn id="82" dur="2000" fill="hold"/>
                                        <p:tgtEl>
                                          <p:spTgt spid="97"/>
                                        </p:tgtEl>
                                        <p:attrNameLst>
                                          <p:attrName>ppt_x</p:attrName>
                                          <p:attrName>ppt_y</p:attrName>
                                        </p:attrNameLst>
                                      </p:cBhvr>
                                      <p:rCtr x="13919" y="4745"/>
                                    </p:animMotion>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273 -1.48148E-6 L 0.25977 0.09283 " pathEditMode="relative" rAng="0" ptsTypes="AA">
                                      <p:cBhvr>
                                        <p:cTn id="86" dur="2000" fill="hold"/>
                                        <p:tgtEl>
                                          <p:spTgt spid="98"/>
                                        </p:tgtEl>
                                        <p:attrNameLst>
                                          <p:attrName>ppt_x</p:attrName>
                                          <p:attrName>ppt_y</p:attrName>
                                        </p:attrNameLst>
                                      </p:cBhvr>
                                      <p:rCtr x="13125" y="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1" grpId="0" animBg="1"/>
      <p:bldP spid="13" grpId="0" animBg="1"/>
      <p:bldP spid="37" grpId="0"/>
      <p:bldP spid="42" grpId="0"/>
      <p:bldP spid="48" grpId="0"/>
      <p:bldP spid="51" grpId="0" animBg="1"/>
      <p:bldP spid="51" grpId="1" animBg="1"/>
      <p:bldP spid="52" grpId="0"/>
      <p:bldP spid="5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9B6A-46C3-6BF0-183B-D23A265E120E}"/>
              </a:ext>
            </a:extLst>
          </p:cNvPr>
          <p:cNvSpPr>
            <a:spLocks noGrp="1"/>
          </p:cNvSpPr>
          <p:nvPr>
            <p:ph type="title"/>
          </p:nvPr>
        </p:nvSpPr>
        <p:spPr/>
        <p:txBody>
          <a:bodyPr/>
          <a:lstStyle/>
          <a:p>
            <a:r>
              <a:rPr lang="en-US"/>
              <a:t>Configuration</a:t>
            </a:r>
          </a:p>
        </p:txBody>
      </p:sp>
      <p:sp>
        <p:nvSpPr>
          <p:cNvPr id="3" name="Slide Number Placeholder 2">
            <a:extLst>
              <a:ext uri="{FF2B5EF4-FFF2-40B4-BE49-F238E27FC236}">
                <a16:creationId xmlns:a16="http://schemas.microsoft.com/office/drawing/2014/main" id="{1013FE43-3936-32DE-7AC5-2E4615C0BAF3}"/>
              </a:ext>
            </a:extLst>
          </p:cNvPr>
          <p:cNvSpPr>
            <a:spLocks noGrp="1"/>
          </p:cNvSpPr>
          <p:nvPr>
            <p:ph type="sldNum" sz="quarter" idx="10"/>
          </p:nvPr>
        </p:nvSpPr>
        <p:spPr/>
        <p:txBody>
          <a:bodyPr/>
          <a:lstStyle/>
          <a:p>
            <a:fld id="{72E20F18-833A-4542-A439-FC39BC210022}" type="slidenum">
              <a:rPr lang="en-US" smtClean="0"/>
              <a:pPr/>
              <a:t>61</a:t>
            </a:fld>
            <a:endParaRPr lang="en-US"/>
          </a:p>
        </p:txBody>
      </p:sp>
      <p:sp>
        <p:nvSpPr>
          <p:cNvPr id="4" name="Footer Placeholder 3">
            <a:extLst>
              <a:ext uri="{FF2B5EF4-FFF2-40B4-BE49-F238E27FC236}">
                <a16:creationId xmlns:a16="http://schemas.microsoft.com/office/drawing/2014/main" id="{DE0ECD76-5463-F4CA-9C7E-911BE16AFBF1}"/>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0D094861-9A46-BE6E-788E-99D4A40F4539}"/>
              </a:ext>
            </a:extLst>
          </p:cNvPr>
          <p:cNvSpPr>
            <a:spLocks noGrp="1"/>
          </p:cNvSpPr>
          <p:nvPr>
            <p:ph type="body" sz="quarter" idx="15"/>
          </p:nvPr>
        </p:nvSpPr>
        <p:spPr/>
        <p:txBody>
          <a:bodyPr/>
          <a:lstStyle/>
          <a:p>
            <a:r>
              <a:rPr lang="en-US"/>
              <a:t>Lily Thompson</a:t>
            </a:r>
          </a:p>
        </p:txBody>
      </p:sp>
      <p:pic>
        <p:nvPicPr>
          <p:cNvPr id="6" name="Picture 5">
            <a:extLst>
              <a:ext uri="{FF2B5EF4-FFF2-40B4-BE49-F238E27FC236}">
                <a16:creationId xmlns:a16="http://schemas.microsoft.com/office/drawing/2014/main" id="{8DFDAF5C-234F-FAFF-A79E-6ADFACD179DE}"/>
              </a:ext>
            </a:extLst>
          </p:cNvPr>
          <p:cNvPicPr>
            <a:picLocks noChangeAspect="1"/>
          </p:cNvPicPr>
          <p:nvPr/>
        </p:nvPicPr>
        <p:blipFill>
          <a:blip r:embed="rId4"/>
          <a:stretch>
            <a:fillRect/>
          </a:stretch>
        </p:blipFill>
        <p:spPr>
          <a:xfrm>
            <a:off x="6096000" y="1318260"/>
            <a:ext cx="2184400" cy="53340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891DEF-DC84-824E-81AF-B7C5AFF51262}"/>
                  </a:ext>
                </a:extLst>
              </p:cNvPr>
              <p:cNvSpPr txBox="1"/>
              <p:nvPr/>
            </p:nvSpPr>
            <p:spPr>
              <a:xfrm>
                <a:off x="1833533" y="2437502"/>
                <a:ext cx="240826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2</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2</m:t>
                          </m:r>
                        </m:sub>
                      </m:sSub>
                    </m:oMath>
                  </m:oMathPara>
                </a14:m>
                <a:endParaRPr lang="en-US" sz="2400"/>
              </a:p>
            </p:txBody>
          </p:sp>
        </mc:Choice>
        <mc:Fallback xmlns="">
          <p:sp>
            <p:nvSpPr>
              <p:cNvPr id="8" name="TextBox 7">
                <a:extLst>
                  <a:ext uri="{FF2B5EF4-FFF2-40B4-BE49-F238E27FC236}">
                    <a16:creationId xmlns:a16="http://schemas.microsoft.com/office/drawing/2014/main" id="{7B891DEF-DC84-824E-81AF-B7C5AFF51262}"/>
                  </a:ext>
                </a:extLst>
              </p:cNvPr>
              <p:cNvSpPr txBox="1">
                <a:spLocks noRot="1" noChangeAspect="1" noMove="1" noResize="1" noEditPoints="1" noAdjustHandles="1" noChangeArrowheads="1" noChangeShapeType="1" noTextEdit="1"/>
              </p:cNvSpPr>
              <p:nvPr/>
            </p:nvSpPr>
            <p:spPr>
              <a:xfrm>
                <a:off x="1833533" y="2437502"/>
                <a:ext cx="2408267" cy="369332"/>
              </a:xfrm>
              <a:prstGeom prst="rect">
                <a:avLst/>
              </a:prstGeom>
              <a:blipFill>
                <a:blip r:embed="rId5"/>
                <a:stretch>
                  <a:fillRect b="-15000"/>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F347FCF7-9732-DD85-DDB6-626F177773FD}"/>
              </a:ext>
            </a:extLst>
          </p:cNvPr>
          <p:cNvCxnSpPr>
            <a:cxnSpLocks/>
          </p:cNvCxnSpPr>
          <p:nvPr/>
        </p:nvCxnSpPr>
        <p:spPr>
          <a:xfrm>
            <a:off x="6905161" y="3429000"/>
            <a:ext cx="0" cy="7689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483E82F-923B-A119-B359-124846565561}"/>
              </a:ext>
            </a:extLst>
          </p:cNvPr>
          <p:cNvCxnSpPr>
            <a:cxnSpLocks/>
          </p:cNvCxnSpPr>
          <p:nvPr/>
        </p:nvCxnSpPr>
        <p:spPr>
          <a:xfrm>
            <a:off x="7463061" y="3457530"/>
            <a:ext cx="0" cy="7689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4EDCA1A-EDB4-519D-E26D-C71DEB67C558}"/>
              </a:ext>
            </a:extLst>
          </p:cNvPr>
          <p:cNvCxnSpPr>
            <a:cxnSpLocks/>
          </p:cNvCxnSpPr>
          <p:nvPr/>
        </p:nvCxnSpPr>
        <p:spPr>
          <a:xfrm>
            <a:off x="7088426" y="549356"/>
            <a:ext cx="0" cy="7689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F5D4E16-8694-F444-9346-9BCEEA8E7703}"/>
              </a:ext>
            </a:extLst>
          </p:cNvPr>
          <p:cNvCxnSpPr>
            <a:cxnSpLocks/>
          </p:cNvCxnSpPr>
          <p:nvPr/>
        </p:nvCxnSpPr>
        <p:spPr>
          <a:xfrm>
            <a:off x="7279409" y="549356"/>
            <a:ext cx="0" cy="7689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122AF11-F87B-1752-8BB2-A7489224B0AB}"/>
                  </a:ext>
                </a:extLst>
              </p:cNvPr>
              <p:cNvSpPr txBox="1"/>
              <p:nvPr/>
            </p:nvSpPr>
            <p:spPr>
              <a:xfrm>
                <a:off x="6703483" y="798995"/>
                <a:ext cx="2727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oMath>
                  </m:oMathPara>
                </a14:m>
                <a:endParaRPr lang="en-US"/>
              </a:p>
            </p:txBody>
          </p:sp>
        </mc:Choice>
        <mc:Fallback xmlns="">
          <p:sp>
            <p:nvSpPr>
              <p:cNvPr id="20" name="TextBox 19">
                <a:extLst>
                  <a:ext uri="{FF2B5EF4-FFF2-40B4-BE49-F238E27FC236}">
                    <a16:creationId xmlns:a16="http://schemas.microsoft.com/office/drawing/2014/main" id="{6122AF11-F87B-1752-8BB2-A7489224B0AB}"/>
                  </a:ext>
                </a:extLst>
              </p:cNvPr>
              <p:cNvSpPr txBox="1">
                <a:spLocks noRot="1" noChangeAspect="1" noMove="1" noResize="1" noEditPoints="1" noAdjustHandles="1" noChangeArrowheads="1" noChangeShapeType="1" noTextEdit="1"/>
              </p:cNvSpPr>
              <p:nvPr/>
            </p:nvSpPr>
            <p:spPr>
              <a:xfrm>
                <a:off x="6703483" y="798995"/>
                <a:ext cx="272767" cy="276999"/>
              </a:xfrm>
              <a:prstGeom prst="rect">
                <a:avLst/>
              </a:prstGeom>
              <a:blipFill>
                <a:blip r:embed="rId6"/>
                <a:stretch>
                  <a:fillRect l="-22727" r="-9091"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7340219-CD9F-6BDB-8D84-1CFB30AB59E7}"/>
                  </a:ext>
                </a:extLst>
              </p:cNvPr>
              <p:cNvSpPr txBox="1"/>
              <p:nvPr/>
            </p:nvSpPr>
            <p:spPr>
              <a:xfrm>
                <a:off x="7395225" y="794912"/>
                <a:ext cx="2685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oMath>
                  </m:oMathPara>
                </a14:m>
                <a:endParaRPr lang="en-US"/>
              </a:p>
            </p:txBody>
          </p:sp>
        </mc:Choice>
        <mc:Fallback xmlns="">
          <p:sp>
            <p:nvSpPr>
              <p:cNvPr id="28" name="TextBox 27">
                <a:extLst>
                  <a:ext uri="{FF2B5EF4-FFF2-40B4-BE49-F238E27FC236}">
                    <a16:creationId xmlns:a16="http://schemas.microsoft.com/office/drawing/2014/main" id="{67340219-CD9F-6BDB-8D84-1CFB30AB59E7}"/>
                  </a:ext>
                </a:extLst>
              </p:cNvPr>
              <p:cNvSpPr txBox="1">
                <a:spLocks noRot="1" noChangeAspect="1" noMove="1" noResize="1" noEditPoints="1" noAdjustHandles="1" noChangeArrowheads="1" noChangeShapeType="1" noTextEdit="1"/>
              </p:cNvSpPr>
              <p:nvPr/>
            </p:nvSpPr>
            <p:spPr>
              <a:xfrm>
                <a:off x="7395225" y="794912"/>
                <a:ext cx="268535" cy="276999"/>
              </a:xfrm>
              <a:prstGeom prst="rect">
                <a:avLst/>
              </a:prstGeom>
              <a:blipFill>
                <a:blip r:embed="rId7"/>
                <a:stretch>
                  <a:fillRect l="-20455" r="-9091"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F2469A9-5B6B-7482-2360-C8048FA75B83}"/>
                  </a:ext>
                </a:extLst>
              </p:cNvPr>
              <p:cNvSpPr txBox="1"/>
              <p:nvPr/>
            </p:nvSpPr>
            <p:spPr>
              <a:xfrm>
                <a:off x="6541080" y="3629059"/>
                <a:ext cx="2780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oMath>
                  </m:oMathPara>
                </a14:m>
                <a:endParaRPr lang="en-US"/>
              </a:p>
            </p:txBody>
          </p:sp>
        </mc:Choice>
        <mc:Fallback xmlns="">
          <p:sp>
            <p:nvSpPr>
              <p:cNvPr id="29" name="TextBox 28">
                <a:extLst>
                  <a:ext uri="{FF2B5EF4-FFF2-40B4-BE49-F238E27FC236}">
                    <a16:creationId xmlns:a16="http://schemas.microsoft.com/office/drawing/2014/main" id="{FF2469A9-5B6B-7482-2360-C8048FA75B83}"/>
                  </a:ext>
                </a:extLst>
              </p:cNvPr>
              <p:cNvSpPr txBox="1">
                <a:spLocks noRot="1" noChangeAspect="1" noMove="1" noResize="1" noEditPoints="1" noAdjustHandles="1" noChangeArrowheads="1" noChangeShapeType="1" noTextEdit="1"/>
              </p:cNvSpPr>
              <p:nvPr/>
            </p:nvSpPr>
            <p:spPr>
              <a:xfrm>
                <a:off x="6541080" y="3629059"/>
                <a:ext cx="278088" cy="276999"/>
              </a:xfrm>
              <a:prstGeom prst="rect">
                <a:avLst/>
              </a:prstGeom>
              <a:blipFill>
                <a:blip r:embed="rId8"/>
                <a:stretch>
                  <a:fillRect l="-19565" r="-8696"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FE03815-53FA-2460-1677-0B91A0F108E8}"/>
                  </a:ext>
                </a:extLst>
              </p:cNvPr>
              <p:cNvSpPr txBox="1"/>
              <p:nvPr/>
            </p:nvSpPr>
            <p:spPr>
              <a:xfrm>
                <a:off x="7577394" y="3629059"/>
                <a:ext cx="2738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2</m:t>
                          </m:r>
                        </m:sub>
                      </m:sSub>
                    </m:oMath>
                  </m:oMathPara>
                </a14:m>
                <a:endParaRPr lang="en-US"/>
              </a:p>
            </p:txBody>
          </p:sp>
        </mc:Choice>
        <mc:Fallback xmlns="">
          <p:sp>
            <p:nvSpPr>
              <p:cNvPr id="31" name="TextBox 30">
                <a:extLst>
                  <a:ext uri="{FF2B5EF4-FFF2-40B4-BE49-F238E27FC236}">
                    <a16:creationId xmlns:a16="http://schemas.microsoft.com/office/drawing/2014/main" id="{4FE03815-53FA-2460-1677-0B91A0F108E8}"/>
                  </a:ext>
                </a:extLst>
              </p:cNvPr>
              <p:cNvSpPr txBox="1">
                <a:spLocks noRot="1" noChangeAspect="1" noMove="1" noResize="1" noEditPoints="1" noAdjustHandles="1" noChangeArrowheads="1" noChangeShapeType="1" noTextEdit="1"/>
              </p:cNvSpPr>
              <p:nvPr/>
            </p:nvSpPr>
            <p:spPr>
              <a:xfrm>
                <a:off x="7577394" y="3629059"/>
                <a:ext cx="273857" cy="276999"/>
              </a:xfrm>
              <a:prstGeom prst="rect">
                <a:avLst/>
              </a:prstGeom>
              <a:blipFill>
                <a:blip r:embed="rId9"/>
                <a:stretch>
                  <a:fillRect l="-20000" r="-888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424E1197-BC82-D167-F449-C3D182C08665}"/>
                  </a:ext>
                </a:extLst>
              </p:cNvPr>
              <p:cNvSpPr/>
              <p:nvPr/>
            </p:nvSpPr>
            <p:spPr>
              <a:xfrm>
                <a:off x="1800069" y="3103640"/>
                <a:ext cx="2408267" cy="105083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&gt;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2</m:t>
                          </m:r>
                        </m:sub>
                      </m:sSub>
                    </m:oMath>
                  </m:oMathPara>
                </a14:m>
                <a:endParaRPr lang="en-US" sz="3200"/>
              </a:p>
            </p:txBody>
          </p:sp>
        </mc:Choice>
        <mc:Fallback xmlns="">
          <p:sp>
            <p:nvSpPr>
              <p:cNvPr id="32" name="Rounded Rectangle 31">
                <a:extLst>
                  <a:ext uri="{FF2B5EF4-FFF2-40B4-BE49-F238E27FC236}">
                    <a16:creationId xmlns:a16="http://schemas.microsoft.com/office/drawing/2014/main" id="{424E1197-BC82-D167-F449-C3D182C08665}"/>
                  </a:ext>
                </a:extLst>
              </p:cNvPr>
              <p:cNvSpPr>
                <a:spLocks noRot="1" noChangeAspect="1" noMove="1" noResize="1" noEditPoints="1" noAdjustHandles="1" noChangeArrowheads="1" noChangeShapeType="1" noTextEdit="1"/>
              </p:cNvSpPr>
              <p:nvPr/>
            </p:nvSpPr>
            <p:spPr>
              <a:xfrm>
                <a:off x="1800069" y="3103640"/>
                <a:ext cx="2408267" cy="1050838"/>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3D15E91-99C4-A5B6-DC33-DBDB81B87E02}"/>
                  </a:ext>
                </a:extLst>
              </p:cNvPr>
              <p:cNvSpPr txBox="1"/>
              <p:nvPr/>
            </p:nvSpPr>
            <p:spPr>
              <a:xfrm>
                <a:off x="1390259" y="4403727"/>
                <a:ext cx="3294813"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𝜌</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b="0" i="1" smtClean="0">
                              <a:latin typeface="Cambria Math" panose="02040503050406030204" pitchFamily="18" charset="0"/>
                            </a:rPr>
                            <m:t>2</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ea typeface="Cambria Math" panose="02040503050406030204" pitchFamily="18" charset="0"/>
                        </a:rPr>
                        <m:t>𝜌</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𝑉</m:t>
                          </m:r>
                        </m:e>
                        <m:sub>
                          <m:r>
                            <a:rPr lang="en-US" sz="2400" b="0" i="1" smtClean="0">
                              <a:latin typeface="Cambria Math" panose="02040503050406030204" pitchFamily="18" charset="0"/>
                              <a:ea typeface="Cambria Math" panose="02040503050406030204" pitchFamily="18" charset="0"/>
                            </a:rPr>
                            <m:t>2</m:t>
                          </m:r>
                        </m:sub>
                        <m:sup>
                          <m:r>
                            <a:rPr lang="en-US" sz="2400" i="1">
                              <a:latin typeface="Cambria Math" panose="02040503050406030204" pitchFamily="18" charset="0"/>
                              <a:ea typeface="Cambria Math" panose="02040503050406030204" pitchFamily="18" charset="0"/>
                            </a:rPr>
                            <m:t>2</m:t>
                          </m:r>
                        </m:sup>
                      </m:sSubSup>
                    </m:oMath>
                  </m:oMathPara>
                </a14:m>
                <a:endParaRPr lang="en-US" sz="2400"/>
              </a:p>
            </p:txBody>
          </p:sp>
        </mc:Choice>
        <mc:Fallback xmlns="">
          <p:sp>
            <p:nvSpPr>
              <p:cNvPr id="34" name="TextBox 33">
                <a:extLst>
                  <a:ext uri="{FF2B5EF4-FFF2-40B4-BE49-F238E27FC236}">
                    <a16:creationId xmlns:a16="http://schemas.microsoft.com/office/drawing/2014/main" id="{43D15E91-99C4-A5B6-DC33-DBDB81B87E02}"/>
                  </a:ext>
                </a:extLst>
              </p:cNvPr>
              <p:cNvSpPr txBox="1">
                <a:spLocks noRot="1" noChangeAspect="1" noMove="1" noResize="1" noEditPoints="1" noAdjustHandles="1" noChangeArrowheads="1" noChangeShapeType="1" noTextEdit="1"/>
              </p:cNvSpPr>
              <p:nvPr/>
            </p:nvSpPr>
            <p:spPr>
              <a:xfrm>
                <a:off x="1390259" y="4403727"/>
                <a:ext cx="3294813" cy="691471"/>
              </a:xfrm>
              <a:prstGeom prst="rect">
                <a:avLst/>
              </a:prstGeom>
              <a:blipFill>
                <a:blip r:embed="rId11"/>
                <a:stretch>
                  <a:fillRect/>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C5BD8CC2-A437-4E06-0294-24CD58F1426D}"/>
              </a:ext>
            </a:extLst>
          </p:cNvPr>
          <p:cNvGrpSpPr/>
          <p:nvPr/>
        </p:nvGrpSpPr>
        <p:grpSpPr>
          <a:xfrm>
            <a:off x="2176041" y="2014694"/>
            <a:ext cx="368461" cy="349199"/>
            <a:chOff x="2152891" y="1655870"/>
            <a:chExt cx="368461" cy="349199"/>
          </a:xfrm>
        </p:grpSpPr>
        <p:cxnSp>
          <p:nvCxnSpPr>
            <p:cNvPr id="37" name="Straight Connector 36">
              <a:extLst>
                <a:ext uri="{FF2B5EF4-FFF2-40B4-BE49-F238E27FC236}">
                  <a16:creationId xmlns:a16="http://schemas.microsoft.com/office/drawing/2014/main" id="{255A87AC-0A66-C3ED-EADE-6D143D28CF45}"/>
                </a:ext>
              </a:extLst>
            </p:cNvPr>
            <p:cNvCxnSpPr>
              <a:cxnSpLocks/>
            </p:cNvCxnSpPr>
            <p:nvPr/>
          </p:nvCxnSpPr>
          <p:spPr>
            <a:xfrm>
              <a:off x="2152891" y="1863524"/>
              <a:ext cx="127322" cy="1415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29DF949-107B-337E-C390-FDE83EBA859E}"/>
                </a:ext>
              </a:extLst>
            </p:cNvPr>
            <p:cNvCxnSpPr>
              <a:cxnSpLocks/>
            </p:cNvCxnSpPr>
            <p:nvPr/>
          </p:nvCxnSpPr>
          <p:spPr>
            <a:xfrm flipV="1">
              <a:off x="2280213" y="1655870"/>
              <a:ext cx="241139" cy="349199"/>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F2799FC-CE3B-8C3B-9644-AC0FBF0460CF}"/>
              </a:ext>
            </a:extLst>
          </p:cNvPr>
          <p:cNvGrpSpPr/>
          <p:nvPr/>
        </p:nvGrpSpPr>
        <p:grpSpPr>
          <a:xfrm>
            <a:off x="2522998" y="2042864"/>
            <a:ext cx="368461" cy="349199"/>
            <a:chOff x="2152891" y="1655870"/>
            <a:chExt cx="368461" cy="349199"/>
          </a:xfrm>
        </p:grpSpPr>
        <p:cxnSp>
          <p:nvCxnSpPr>
            <p:cNvPr id="51" name="Straight Connector 50">
              <a:extLst>
                <a:ext uri="{FF2B5EF4-FFF2-40B4-BE49-F238E27FC236}">
                  <a16:creationId xmlns:a16="http://schemas.microsoft.com/office/drawing/2014/main" id="{58ED43C8-1C08-7388-7AFD-4BB559CD3DFD}"/>
                </a:ext>
              </a:extLst>
            </p:cNvPr>
            <p:cNvCxnSpPr>
              <a:cxnSpLocks/>
            </p:cNvCxnSpPr>
            <p:nvPr/>
          </p:nvCxnSpPr>
          <p:spPr>
            <a:xfrm>
              <a:off x="2152891" y="1863524"/>
              <a:ext cx="127322" cy="1415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6F61F1-745C-7BD0-A1C0-9EF927C4C1C7}"/>
                </a:ext>
              </a:extLst>
            </p:cNvPr>
            <p:cNvCxnSpPr>
              <a:cxnSpLocks/>
            </p:cNvCxnSpPr>
            <p:nvPr/>
          </p:nvCxnSpPr>
          <p:spPr>
            <a:xfrm flipV="1">
              <a:off x="2280213" y="1655870"/>
              <a:ext cx="241139" cy="349199"/>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118D82D7-16F3-A1A7-83B5-2B24B4DEF69D}"/>
              </a:ext>
            </a:extLst>
          </p:cNvPr>
          <p:cNvSpPr txBox="1"/>
          <p:nvPr/>
        </p:nvSpPr>
        <p:spPr>
          <a:xfrm>
            <a:off x="3379622" y="2000604"/>
            <a:ext cx="333834" cy="461665"/>
          </a:xfrm>
          <a:prstGeom prst="rect">
            <a:avLst/>
          </a:prstGeom>
          <a:noFill/>
        </p:spPr>
        <p:txBody>
          <a:bodyPr wrap="square" rtlCol="0">
            <a:spAutoFit/>
          </a:bodyPr>
          <a:lstStyle/>
          <a:p>
            <a:r>
              <a:rPr lang="en-US" sz="2400"/>
              <a:t>?</a:t>
            </a:r>
          </a:p>
        </p:txBody>
      </p:sp>
      <p:sp>
        <p:nvSpPr>
          <p:cNvPr id="54" name="Donut 53">
            <a:extLst>
              <a:ext uri="{FF2B5EF4-FFF2-40B4-BE49-F238E27FC236}">
                <a16:creationId xmlns:a16="http://schemas.microsoft.com/office/drawing/2014/main" id="{A7BA54C3-9D66-59DE-98A9-35857FAE5211}"/>
              </a:ext>
            </a:extLst>
          </p:cNvPr>
          <p:cNvSpPr/>
          <p:nvPr/>
        </p:nvSpPr>
        <p:spPr>
          <a:xfrm>
            <a:off x="4138764" y="4494976"/>
            <a:ext cx="600808" cy="600222"/>
          </a:xfrm>
          <a:prstGeom prst="donut">
            <a:avLst>
              <a:gd name="adj" fmla="val 464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3065517C-F5D7-A6A1-5F5C-FAF27EE4692C}"/>
              </a:ext>
            </a:extLst>
          </p:cNvPr>
          <p:cNvSpPr txBox="1"/>
          <p:nvPr/>
        </p:nvSpPr>
        <p:spPr>
          <a:xfrm>
            <a:off x="3161037" y="4983971"/>
            <a:ext cx="333834" cy="584775"/>
          </a:xfrm>
          <a:prstGeom prst="rect">
            <a:avLst/>
          </a:prstGeom>
          <a:noFill/>
        </p:spPr>
        <p:txBody>
          <a:bodyPr wrap="square" rtlCol="0">
            <a:spAutoFit/>
          </a:bodyPr>
          <a:lstStyle/>
          <a:p>
            <a:r>
              <a:rPr lang="en-US" sz="3200"/>
              <a:t>?</a:t>
            </a:r>
          </a:p>
        </p:txBody>
      </p:sp>
      <p:sp>
        <p:nvSpPr>
          <p:cNvPr id="56" name="Donut 55">
            <a:extLst>
              <a:ext uri="{FF2B5EF4-FFF2-40B4-BE49-F238E27FC236}">
                <a16:creationId xmlns:a16="http://schemas.microsoft.com/office/drawing/2014/main" id="{6C8A6E57-D02F-9AE9-8D86-BCEBB9D6DEF5}"/>
              </a:ext>
            </a:extLst>
          </p:cNvPr>
          <p:cNvSpPr/>
          <p:nvPr/>
        </p:nvSpPr>
        <p:spPr>
          <a:xfrm>
            <a:off x="3079218" y="2363893"/>
            <a:ext cx="600808" cy="600222"/>
          </a:xfrm>
          <a:prstGeom prst="donut">
            <a:avLst>
              <a:gd name="adj" fmla="val 464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67514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animBg="1"/>
      <p:bldP spid="34" grpId="0"/>
      <p:bldP spid="53" grpId="0"/>
      <p:bldP spid="54" grpId="0" animBg="1"/>
      <p:bldP spid="55" grpId="0"/>
      <p:bldP spid="56" grpId="0" animBg="1"/>
    </p:bldLst>
  </p:timing>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5F8E4F-B2B4-C12E-D63C-25F252E5D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5BC88-8BE3-B9BD-12DE-73959A8CDC7A}"/>
              </a:ext>
            </a:extLst>
          </p:cNvPr>
          <p:cNvSpPr>
            <a:spLocks noGrp="1"/>
          </p:cNvSpPr>
          <p:nvPr>
            <p:ph type="sldNum" sz="quarter" idx="12"/>
          </p:nvPr>
        </p:nvSpPr>
        <p:spPr/>
        <p:txBody>
          <a:bodyPr/>
          <a:lstStyle/>
          <a:p>
            <a:fld id="{A5AEF524-62EC-C340-82A1-9F47B6C43E55}" type="slidenum">
              <a:rPr lang="en-US" smtClean="0"/>
              <a:t>62</a:t>
            </a:fld>
            <a:endParaRPr lang="en-US"/>
          </a:p>
        </p:txBody>
      </p:sp>
      <p:sp>
        <p:nvSpPr>
          <p:cNvPr id="5" name="Title 4">
            <a:extLst>
              <a:ext uri="{FF2B5EF4-FFF2-40B4-BE49-F238E27FC236}">
                <a16:creationId xmlns:a16="http://schemas.microsoft.com/office/drawing/2014/main" id="{59C1C65F-D06D-C7C5-3DF1-7526AD8505EA}"/>
              </a:ext>
            </a:extLst>
          </p:cNvPr>
          <p:cNvSpPr>
            <a:spLocks noGrp="1"/>
          </p:cNvSpPr>
          <p:nvPr>
            <p:ph type="title"/>
          </p:nvPr>
        </p:nvSpPr>
        <p:spPr/>
        <p:txBody>
          <a:bodyPr/>
          <a:lstStyle/>
          <a:p>
            <a:r>
              <a:rPr lang="en-US"/>
              <a:t>Concept Selection</a:t>
            </a:r>
          </a:p>
        </p:txBody>
      </p:sp>
      <p:graphicFrame>
        <p:nvGraphicFramePr>
          <p:cNvPr id="8" name="Content Placeholder 7">
            <a:extLst>
              <a:ext uri="{FF2B5EF4-FFF2-40B4-BE49-F238E27FC236}">
                <a16:creationId xmlns:a16="http://schemas.microsoft.com/office/drawing/2014/main" id="{16575B45-AACB-243D-3B59-7B9BBFE71CBA}"/>
              </a:ext>
            </a:extLst>
          </p:cNvPr>
          <p:cNvGraphicFramePr>
            <a:graphicFrameLocks noGrp="1"/>
          </p:cNvGraphicFramePr>
          <p:nvPr>
            <p:ph idx="1"/>
            <p:extLst>
              <p:ext uri="{D42A27DB-BD31-4B8C-83A1-F6EECF244321}">
                <p14:modId xmlns:p14="http://schemas.microsoft.com/office/powerpoint/2010/main" val="743283095"/>
              </p:ext>
            </p:extLst>
          </p:nvPr>
        </p:nvGraphicFramePr>
        <p:xfrm>
          <a:off x="816409" y="2256634"/>
          <a:ext cx="9115647" cy="3774001"/>
        </p:xfrm>
        <a:graphic>
          <a:graphicData uri="http://schemas.openxmlformats.org/drawingml/2006/table">
            <a:tbl>
              <a:tblPr>
                <a:tableStyleId>{5C22544A-7EE6-4342-B048-85BDC9FD1C3A}</a:tableStyleId>
              </a:tblPr>
              <a:tblGrid>
                <a:gridCol w="4908425">
                  <a:extLst>
                    <a:ext uri="{9D8B030D-6E8A-4147-A177-3AD203B41FA5}">
                      <a16:colId xmlns:a16="http://schemas.microsoft.com/office/drawing/2014/main" val="56014978"/>
                    </a:ext>
                  </a:extLst>
                </a:gridCol>
                <a:gridCol w="4207222">
                  <a:extLst>
                    <a:ext uri="{9D8B030D-6E8A-4147-A177-3AD203B41FA5}">
                      <a16:colId xmlns:a16="http://schemas.microsoft.com/office/drawing/2014/main" val="2449079204"/>
                    </a:ext>
                  </a:extLst>
                </a:gridCol>
              </a:tblGrid>
              <a:tr h="937376">
                <a:tc>
                  <a:txBody>
                    <a:bodyPr/>
                    <a:lstStyle/>
                    <a:p>
                      <a:pPr algn="ctr" fontAlgn="ctr"/>
                      <a:r>
                        <a:rPr lang="en-US" sz="3200" b="1" u="none" strike="noStrike">
                          <a:effectLst/>
                          <a:latin typeface="Arial" panose="020B0604020202020204" pitchFamily="34" charset="0"/>
                          <a:cs typeface="Arial" panose="020B0604020202020204" pitchFamily="34" charset="0"/>
                        </a:rPr>
                        <a:t>Concept</a:t>
                      </a:r>
                      <a:endParaRPr lang="en-US" sz="32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3200" b="1" u="none" strike="noStrike">
                          <a:effectLst/>
                          <a:latin typeface="Arial" panose="020B0604020202020204" pitchFamily="34" charset="0"/>
                          <a:cs typeface="Arial" panose="020B0604020202020204" pitchFamily="34" charset="0"/>
                        </a:rPr>
                        <a:t>Alternative Value</a:t>
                      </a:r>
                      <a:endParaRPr lang="en-US" sz="32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85241134"/>
                  </a:ext>
                </a:extLst>
              </a:tr>
              <a:tr h="937376">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Nano-filtration and Reverse Osmosis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200" u="none" strike="noStrike">
                          <a:effectLst/>
                          <a:latin typeface="Arial" panose="020B0604020202020204" pitchFamily="34" charset="0"/>
                          <a:cs typeface="Arial" panose="020B0604020202020204" pitchFamily="34" charset="0"/>
                        </a:rPr>
                        <a:t>0.247</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553125"/>
                  </a:ext>
                </a:extLst>
              </a:tr>
              <a:tr h="937376">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Nano-filtration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3200" u="none" strike="noStrike">
                          <a:effectLst/>
                          <a:latin typeface="Arial" panose="020B0604020202020204" pitchFamily="34" charset="0"/>
                          <a:cs typeface="Arial" panose="020B0604020202020204" pitchFamily="34" charset="0"/>
                        </a:rPr>
                        <a:t>0.382</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63334327"/>
                  </a:ext>
                </a:extLst>
              </a:tr>
              <a:tr h="923889">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Forward Osmosis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3200" u="none" strike="noStrike">
                          <a:effectLst/>
                          <a:latin typeface="Arial" panose="020B0604020202020204" pitchFamily="34" charset="0"/>
                          <a:cs typeface="Arial" panose="020B0604020202020204" pitchFamily="34" charset="0"/>
                        </a:rPr>
                        <a:t>0.382</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45234581"/>
                  </a:ext>
                </a:extLst>
              </a:tr>
            </a:tbl>
          </a:graphicData>
        </a:graphic>
      </p:graphicFrame>
      <p:sp>
        <p:nvSpPr>
          <p:cNvPr id="9" name="Title 4">
            <a:extLst>
              <a:ext uri="{FF2B5EF4-FFF2-40B4-BE49-F238E27FC236}">
                <a16:creationId xmlns:a16="http://schemas.microsoft.com/office/drawing/2014/main" id="{C4373818-AD63-CD8C-4545-263FA53CA044}"/>
              </a:ext>
            </a:extLst>
          </p:cNvPr>
          <p:cNvSpPr txBox="1">
            <a:spLocks/>
          </p:cNvSpPr>
          <p:nvPr/>
        </p:nvSpPr>
        <p:spPr>
          <a:xfrm>
            <a:off x="533400" y="865349"/>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endParaRPr lang="en-US" sz="2800"/>
          </a:p>
        </p:txBody>
      </p:sp>
      <p:sp>
        <p:nvSpPr>
          <p:cNvPr id="11" name="Title 4">
            <a:extLst>
              <a:ext uri="{FF2B5EF4-FFF2-40B4-BE49-F238E27FC236}">
                <a16:creationId xmlns:a16="http://schemas.microsoft.com/office/drawing/2014/main" id="{C0CE38BD-2227-8855-7BB9-D559EC714E5D}"/>
              </a:ext>
            </a:extLst>
          </p:cNvPr>
          <p:cNvSpPr txBox="1">
            <a:spLocks/>
          </p:cNvSpPr>
          <p:nvPr/>
        </p:nvSpPr>
        <p:spPr>
          <a:xfrm>
            <a:off x="533400" y="865349"/>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2800"/>
              <a:t>Analytical Hierarchy Process</a:t>
            </a:r>
          </a:p>
        </p:txBody>
      </p:sp>
      <p:sp>
        <p:nvSpPr>
          <p:cNvPr id="12" name="Text Placeholder 3">
            <a:extLst>
              <a:ext uri="{FF2B5EF4-FFF2-40B4-BE49-F238E27FC236}">
                <a16:creationId xmlns:a16="http://schemas.microsoft.com/office/drawing/2014/main" id="{1D215968-6F81-FCA8-DB6F-D1E9D9787074}"/>
              </a:ext>
            </a:extLst>
          </p:cNvPr>
          <p:cNvSpPr txBox="1">
            <a:spLocks/>
          </p:cNvSpPr>
          <p:nvPr/>
        </p:nvSpPr>
        <p:spPr>
          <a:xfrm>
            <a:off x="10728720" y="12152"/>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Matt Kennedy</a:t>
            </a:r>
          </a:p>
        </p:txBody>
      </p:sp>
    </p:spTree>
    <p:extLst>
      <p:ext uri="{BB962C8B-B14F-4D97-AF65-F5344CB8AC3E}">
        <p14:creationId xmlns:p14="http://schemas.microsoft.com/office/powerpoint/2010/main" val="255125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22115-95A3-1320-5070-55DE7E8BC3E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25BD2FA-CD33-3B8E-68C4-F729CC36C34C}"/>
              </a:ext>
            </a:extLst>
          </p:cNvPr>
          <p:cNvSpPr>
            <a:spLocks noGrp="1"/>
          </p:cNvSpPr>
          <p:nvPr>
            <p:ph type="sldNum" sz="quarter" idx="12"/>
          </p:nvPr>
        </p:nvSpPr>
        <p:spPr/>
        <p:txBody>
          <a:bodyPr/>
          <a:lstStyle/>
          <a:p>
            <a:fld id="{A5AEF524-62EC-C340-82A1-9F47B6C43E55}" type="slidenum">
              <a:rPr lang="en-US" smtClean="0"/>
              <a:t>63</a:t>
            </a:fld>
            <a:endParaRPr lang="en-US"/>
          </a:p>
        </p:txBody>
      </p:sp>
      <p:sp>
        <p:nvSpPr>
          <p:cNvPr id="4" name="Title 3">
            <a:extLst>
              <a:ext uri="{FF2B5EF4-FFF2-40B4-BE49-F238E27FC236}">
                <a16:creationId xmlns:a16="http://schemas.microsoft.com/office/drawing/2014/main" id="{1629397D-A430-B9E3-294D-4A0EA20FF176}"/>
              </a:ext>
            </a:extLst>
          </p:cNvPr>
          <p:cNvSpPr>
            <a:spLocks noGrp="1"/>
          </p:cNvSpPr>
          <p:nvPr>
            <p:ph type="title"/>
          </p:nvPr>
        </p:nvSpPr>
        <p:spPr/>
        <p:txBody>
          <a:bodyPr/>
          <a:lstStyle/>
          <a:p>
            <a:r>
              <a:rPr lang="en-US"/>
              <a:t>Functional Decomp Priority Rating</a:t>
            </a:r>
          </a:p>
        </p:txBody>
      </p:sp>
      <p:sp>
        <p:nvSpPr>
          <p:cNvPr id="5" name="Text Placeholder 4">
            <a:extLst>
              <a:ext uri="{FF2B5EF4-FFF2-40B4-BE49-F238E27FC236}">
                <a16:creationId xmlns:a16="http://schemas.microsoft.com/office/drawing/2014/main" id="{ADFD32FB-1182-D998-A06D-9D5D5FC19A65}"/>
              </a:ext>
            </a:extLst>
          </p:cNvPr>
          <p:cNvSpPr>
            <a:spLocks noGrp="1"/>
          </p:cNvSpPr>
          <p:nvPr>
            <p:ph type="body" sz="quarter" idx="13"/>
          </p:nvPr>
        </p:nvSpPr>
        <p:spPr/>
        <p:txBody>
          <a:bodyPr/>
          <a:lstStyle/>
          <a:p>
            <a:endParaRPr lang="en-US"/>
          </a:p>
        </p:txBody>
      </p:sp>
      <p:pic>
        <p:nvPicPr>
          <p:cNvPr id="6" name="Picture 5" descr="A table with text on it&#10;&#10;Description automatically generated">
            <a:extLst>
              <a:ext uri="{FF2B5EF4-FFF2-40B4-BE49-F238E27FC236}">
                <a16:creationId xmlns:a16="http://schemas.microsoft.com/office/drawing/2014/main" id="{32805719-661E-B174-72B4-EF7FE8DAE240}"/>
              </a:ext>
            </a:extLst>
          </p:cNvPr>
          <p:cNvPicPr>
            <a:picLocks noChangeAspect="1"/>
          </p:cNvPicPr>
          <p:nvPr/>
        </p:nvPicPr>
        <p:blipFill>
          <a:blip r:embed="rId2"/>
          <a:stretch>
            <a:fillRect/>
          </a:stretch>
        </p:blipFill>
        <p:spPr>
          <a:xfrm>
            <a:off x="1836111" y="1897247"/>
            <a:ext cx="6980525" cy="3063505"/>
          </a:xfrm>
          <a:prstGeom prst="rect">
            <a:avLst/>
          </a:prstGeom>
        </p:spPr>
      </p:pic>
    </p:spTree>
    <p:extLst>
      <p:ext uri="{BB962C8B-B14F-4D97-AF65-F5344CB8AC3E}">
        <p14:creationId xmlns:p14="http://schemas.microsoft.com/office/powerpoint/2010/main" val="2187778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D587F1-5D9B-7787-4B6E-09BECB9A53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236197E-E6F8-1253-1627-F10C65B5A1DF}"/>
              </a:ext>
            </a:extLst>
          </p:cNvPr>
          <p:cNvSpPr>
            <a:spLocks noGrp="1"/>
          </p:cNvSpPr>
          <p:nvPr>
            <p:ph type="sldNum" sz="quarter" idx="12"/>
          </p:nvPr>
        </p:nvSpPr>
        <p:spPr/>
        <p:txBody>
          <a:bodyPr/>
          <a:lstStyle/>
          <a:p>
            <a:fld id="{A5AEF524-62EC-C340-82A1-9F47B6C43E55}" type="slidenum">
              <a:rPr lang="en-US" smtClean="0"/>
              <a:t>64</a:t>
            </a:fld>
            <a:endParaRPr lang="en-US"/>
          </a:p>
        </p:txBody>
      </p:sp>
      <p:sp>
        <p:nvSpPr>
          <p:cNvPr id="4" name="Title 3">
            <a:extLst>
              <a:ext uri="{FF2B5EF4-FFF2-40B4-BE49-F238E27FC236}">
                <a16:creationId xmlns:a16="http://schemas.microsoft.com/office/drawing/2014/main" id="{0C008F0D-A5FD-FF4A-C8AD-108006F1C9DE}"/>
              </a:ext>
            </a:extLst>
          </p:cNvPr>
          <p:cNvSpPr>
            <a:spLocks noGrp="1"/>
          </p:cNvSpPr>
          <p:nvPr>
            <p:ph type="title"/>
          </p:nvPr>
        </p:nvSpPr>
        <p:spPr/>
        <p:txBody>
          <a:bodyPr/>
          <a:lstStyle/>
          <a:p>
            <a:r>
              <a:rPr lang="en-US"/>
              <a:t>Functional Decomp Cross Reference</a:t>
            </a:r>
          </a:p>
        </p:txBody>
      </p:sp>
      <p:sp>
        <p:nvSpPr>
          <p:cNvPr id="5" name="Text Placeholder 4">
            <a:extLst>
              <a:ext uri="{FF2B5EF4-FFF2-40B4-BE49-F238E27FC236}">
                <a16:creationId xmlns:a16="http://schemas.microsoft.com/office/drawing/2014/main" id="{F38C7B0C-C03B-4493-3F4C-C76DB65E0A76}"/>
              </a:ext>
            </a:extLst>
          </p:cNvPr>
          <p:cNvSpPr>
            <a:spLocks noGrp="1"/>
          </p:cNvSpPr>
          <p:nvPr>
            <p:ph type="body" sz="quarter" idx="13"/>
          </p:nvPr>
        </p:nvSpPr>
        <p:spPr/>
        <p:txBody>
          <a:bodyPr/>
          <a:lstStyle/>
          <a:p>
            <a:endParaRPr lang="en-US"/>
          </a:p>
        </p:txBody>
      </p:sp>
      <p:pic>
        <p:nvPicPr>
          <p:cNvPr id="9" name="Picture 8" descr="A table with text on it&#10;&#10;Description automatically generated">
            <a:extLst>
              <a:ext uri="{FF2B5EF4-FFF2-40B4-BE49-F238E27FC236}">
                <a16:creationId xmlns:a16="http://schemas.microsoft.com/office/drawing/2014/main" id="{50D24B3B-9CD5-FD32-E0BF-DABB3E1EE068}"/>
              </a:ext>
            </a:extLst>
          </p:cNvPr>
          <p:cNvPicPr>
            <a:picLocks noChangeAspect="1"/>
          </p:cNvPicPr>
          <p:nvPr/>
        </p:nvPicPr>
        <p:blipFill rotWithShape="1">
          <a:blip r:embed="rId2"/>
          <a:srcRect l="9318" r="6490"/>
          <a:stretch/>
        </p:blipFill>
        <p:spPr>
          <a:xfrm>
            <a:off x="2764132" y="1307346"/>
            <a:ext cx="5623963" cy="4948062"/>
          </a:xfrm>
          <a:prstGeom prst="rect">
            <a:avLst/>
          </a:prstGeom>
        </p:spPr>
      </p:pic>
    </p:spTree>
    <p:extLst>
      <p:ext uri="{BB962C8B-B14F-4D97-AF65-F5344CB8AC3E}">
        <p14:creationId xmlns:p14="http://schemas.microsoft.com/office/powerpoint/2010/main" val="715061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6168D9B8-F9D7-D816-7ED4-53764B7BFDE5}"/>
                  </a:ext>
                </a:extLst>
              </p:cNvPr>
              <p:cNvSpPr>
                <a:spLocks noGrp="1"/>
              </p:cNvSpPr>
              <p:nvPr>
                <p:ph idx="1"/>
              </p:nvPr>
            </p:nvSpPr>
            <p:spPr>
              <a:xfrm>
                <a:off x="533401" y="1825626"/>
                <a:ext cx="1393874" cy="1156725"/>
              </a:xfrm>
            </p:spPr>
            <p:txBody>
              <a:bodyPr/>
              <a:lstStyle/>
              <a:p>
                <a:pPr marL="0" indent="0">
                  <a:lnSpc>
                    <a:spcPct val="150000"/>
                  </a:lnSpc>
                  <a:buNone/>
                </a:pPr>
                <a14:m>
                  <m:oMath xmlns:m="http://schemas.openxmlformats.org/officeDocument/2006/math">
                    <m:r>
                      <a:rPr lang="en-US" b="0" i="1" smtClean="0">
                        <a:latin typeface="Cambria Math" panose="02040503050406030204" pitchFamily="18" charset="0"/>
                      </a:rPr>
                      <m:t>𝑅𝑒</m:t>
                    </m:r>
                  </m:oMath>
                </a14:m>
                <a:r>
                  <a:rPr lang="en-US"/>
                  <a:t> =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𝑣𝑑</m:t>
                        </m:r>
                      </m:num>
                      <m:den>
                        <m:r>
                          <a:rPr lang="en-US" i="1" smtClean="0">
                            <a:latin typeface="Cambria Math" panose="02040503050406030204" pitchFamily="18" charset="0"/>
                            <a:ea typeface="Cambria Math" panose="02040503050406030204" pitchFamily="18" charset="0"/>
                          </a:rPr>
                          <m:t>𝜇</m:t>
                        </m:r>
                      </m:den>
                    </m:f>
                  </m:oMath>
                </a14:m>
                <a:r>
                  <a:rPr lang="en-US"/>
                  <a:t>  </a:t>
                </a:r>
                <a:endParaRPr lang="en-US" i="1">
                  <a:latin typeface="Cambria Math" panose="02040503050406030204" pitchFamily="18" charset="0"/>
                  <a:ea typeface="Cambria Math" panose="02040503050406030204" pitchFamily="18" charset="0"/>
                </a:endParaRPr>
              </a:p>
            </p:txBody>
          </p:sp>
        </mc:Choice>
        <mc:Fallback>
          <p:sp>
            <p:nvSpPr>
              <p:cNvPr id="11" name="Content Placeholder 10">
                <a:extLst>
                  <a:ext uri="{FF2B5EF4-FFF2-40B4-BE49-F238E27FC236}">
                    <a16:creationId xmlns:a16="http://schemas.microsoft.com/office/drawing/2014/main" id="{6168D9B8-F9D7-D816-7ED4-53764B7BFDE5}"/>
                  </a:ext>
                </a:extLst>
              </p:cNvPr>
              <p:cNvSpPr>
                <a:spLocks noGrp="1" noRot="1" noChangeAspect="1" noMove="1" noResize="1" noEditPoints="1" noAdjustHandles="1" noChangeArrowheads="1" noChangeShapeType="1" noTextEdit="1"/>
              </p:cNvSpPr>
              <p:nvPr>
                <p:ph idx="1"/>
              </p:nvPr>
            </p:nvSpPr>
            <p:spPr>
              <a:xfrm>
                <a:off x="533401" y="1825626"/>
                <a:ext cx="1393874" cy="1156725"/>
              </a:xfrm>
              <a:blipFill>
                <a:blip r:embed="rId2"/>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13816" y="457200"/>
            <a:ext cx="8485632" cy="960276"/>
          </a:xfrm>
        </p:spPr>
        <p:txBody>
          <a:bodyPr/>
          <a:lstStyle/>
          <a:p>
            <a:r>
              <a:rPr lang="en-US"/>
              <a:t>Calculations for Laminar Flow</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D80E456-8CCF-5CA5-D11C-C259D2743AE4}"/>
                  </a:ext>
                </a:extLst>
              </p:cNvPr>
              <p:cNvSpPr txBox="1"/>
              <p:nvPr/>
            </p:nvSpPr>
            <p:spPr>
              <a:xfrm>
                <a:off x="270034" y="3522585"/>
                <a:ext cx="4690579" cy="2315121"/>
              </a:xfrm>
              <a:prstGeom prst="rect">
                <a:avLst/>
              </a:prstGeom>
              <a:noFill/>
            </p:spPr>
            <p:txBody>
              <a:bodyPr wrap="none" rtlCol="0">
                <a:spAutoFit/>
              </a:bodyPr>
              <a:lstStyle/>
              <a:p>
                <a:r>
                  <a:rPr lang="en-US"/>
                  <a:t>To find the velocity:</a:t>
                </a:r>
              </a:p>
              <a:p>
                <a:endParaRPr lang="en-US"/>
              </a:p>
              <a:p>
                <a:r>
                  <a:rPr lang="en-US"/>
                  <a:t>Given, by our customer, a flow rate of </a:t>
                </a:r>
                <a14:m>
                  <m:oMath xmlns:m="http://schemas.openxmlformats.org/officeDocument/2006/math">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𝑚𝐿</m:t>
                        </m:r>
                      </m:num>
                      <m:den>
                        <m:r>
                          <a:rPr lang="en-US" b="0" i="1" smtClean="0">
                            <a:latin typeface="Cambria Math" panose="02040503050406030204" pitchFamily="18" charset="0"/>
                          </a:rPr>
                          <m:t>𝑚𝑖𝑛</m:t>
                        </m:r>
                      </m:den>
                    </m:f>
                  </m:oMath>
                </a14:m>
                <a:endParaRPr lang="en-US"/>
              </a:p>
              <a:p>
                <a:endParaRPr lang="en-US"/>
              </a:p>
              <a:p>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1000 </a:t>
                </a:r>
                <a14:m>
                  <m:oMath xmlns:m="http://schemas.openxmlformats.org/officeDocument/2006/math">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𝑚𝐿</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𝑚𝑖𝑛</m:t>
                        </m:r>
                      </m:den>
                    </m:f>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14:m>
                  <m:oMath xmlns:m="http://schemas.openxmlformats.org/officeDocument/2006/math">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r>
                  <a:rPr lang="en-US"/>
                  <a:t> </a:t>
                </a:r>
                <a14:m>
                  <m:oMath xmlns:m="http://schemas.openxmlformats.org/officeDocument/2006/math">
                    <m:r>
                      <a:rPr lang="en-US"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kern="100">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5.32 </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b="0" i="1" kern="100" smtClean="0">
                            <a:latin typeface="Cambria Math" panose="02040503050406030204" pitchFamily="18" charset="0"/>
                            <a:cs typeface="Times New Roman" panose="02020603050405020304" pitchFamily="18" charset="0"/>
                          </a:rPr>
                        </m:ctrlPr>
                      </m:sSupPr>
                      <m:e>
                        <m:r>
                          <a:rPr lang="en-US" b="0" i="1" kern="100" smtClean="0">
                            <a:latin typeface="Cambria Math" panose="02040503050406030204" pitchFamily="18" charset="0"/>
                            <a:cs typeface="Times New Roman" panose="02020603050405020304" pitchFamily="18" charset="0"/>
                          </a:rPr>
                          <m:t>10</m:t>
                        </m:r>
                      </m:e>
                      <m:sup>
                        <m:r>
                          <a:rPr lang="en-US" b="0" i="1" kern="100" smtClean="0">
                            <a:latin typeface="Cambria Math" panose="02040503050406030204" pitchFamily="18" charset="0"/>
                            <a:cs typeface="Times New Roman" panose="02020603050405020304" pitchFamily="18" charset="0"/>
                          </a:rPr>
                          <m:t>3</m:t>
                        </m:r>
                      </m:sup>
                    </m:sSup>
                    <m:f>
                      <m:fPr>
                        <m:ctrlPr>
                          <a:rPr lang="en-US" b="0" i="1" kern="100" smtClean="0">
                            <a:latin typeface="Cambria Math" panose="02040503050406030204" pitchFamily="18" charset="0"/>
                            <a:cs typeface="Times New Roman" panose="02020603050405020304" pitchFamily="18" charset="0"/>
                          </a:rPr>
                        </m:ctrlPr>
                      </m:fPr>
                      <m:num>
                        <m:r>
                          <a:rPr lang="en-US" b="0" i="1" kern="100" smtClean="0">
                            <a:latin typeface="Cambria Math" panose="02040503050406030204" pitchFamily="18" charset="0"/>
                            <a:cs typeface="Times New Roman" panose="02020603050405020304" pitchFamily="18" charset="0"/>
                          </a:rPr>
                          <m:t>𝑚</m:t>
                        </m:r>
                      </m:num>
                      <m:den>
                        <m:r>
                          <a:rPr lang="en-US" b="0" i="1" kern="100" smtClean="0">
                            <a:latin typeface="Cambria Math" panose="02040503050406030204" pitchFamily="18" charset="0"/>
                            <a:cs typeface="Times New Roman" panose="02020603050405020304" pitchFamily="18" charset="0"/>
                          </a:rPr>
                          <m:t>𝑠</m:t>
                        </m:r>
                      </m:den>
                    </m:f>
                  </m:oMath>
                </a14:m>
                <a:endParaRPr lang="en-US"/>
              </a:p>
            </p:txBody>
          </p:sp>
        </mc:Choice>
        <mc:Fallback>
          <p:sp>
            <p:nvSpPr>
              <p:cNvPr id="2" name="TextBox 1">
                <a:extLst>
                  <a:ext uri="{FF2B5EF4-FFF2-40B4-BE49-F238E27FC236}">
                    <a16:creationId xmlns:a16="http://schemas.microsoft.com/office/drawing/2014/main" id="{8D80E456-8CCF-5CA5-D11C-C259D2743AE4}"/>
                  </a:ext>
                </a:extLst>
              </p:cNvPr>
              <p:cNvSpPr txBox="1">
                <a:spLocks noRot="1" noChangeAspect="1" noMove="1" noResize="1" noEditPoints="1" noAdjustHandles="1" noChangeArrowheads="1" noChangeShapeType="1" noTextEdit="1"/>
              </p:cNvSpPr>
              <p:nvPr/>
            </p:nvSpPr>
            <p:spPr>
              <a:xfrm>
                <a:off x="270034" y="3522585"/>
                <a:ext cx="4690579" cy="2315121"/>
              </a:xfrm>
              <a:prstGeom prst="rect">
                <a:avLst/>
              </a:prstGeom>
              <a:blipFill>
                <a:blip r:embed="rId3"/>
                <a:stretch>
                  <a:fillRect l="-1039" t="-1579" r="-10390" b="-2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57944C9-20AA-86AC-B7E6-DB7C33BFC0A9}"/>
                  </a:ext>
                </a:extLst>
              </p:cNvPr>
              <p:cNvSpPr txBox="1"/>
              <p:nvPr/>
            </p:nvSpPr>
            <p:spPr>
              <a:xfrm>
                <a:off x="2615324" y="1678541"/>
                <a:ext cx="7570470" cy="1936043"/>
              </a:xfrm>
              <a:prstGeom prst="rect">
                <a:avLst/>
              </a:prstGeom>
              <a:noFill/>
            </p:spPr>
            <p:txBody>
              <a:bodyPr wrap="none" rtlCol="0">
                <a:spAutoFit/>
              </a:bodyPr>
              <a:lstStyle/>
              <a:p>
                <a:pPr marL="0" indent="0">
                  <a:lnSpc>
                    <a:spcPct val="150000"/>
                  </a:lnSpc>
                  <a:buNone/>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mbria Math" panose="02040503050406030204" pitchFamily="18" charset="0"/>
                        </a:rPr>
                        <m:t>𝜌</m:t>
                      </m:r>
                      <m:r>
                        <a:rPr lang="en-US" sz="1800" b="0" i="1" smtClean="0">
                          <a:latin typeface="Cambria Math" panose="02040503050406030204" pitchFamily="18" charset="0"/>
                          <a:ea typeface="Cambria Math" panose="02040503050406030204" pitchFamily="18" charset="0"/>
                        </a:rPr>
                        <m:t>=1000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𝑘𝑔</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3</m:t>
                              </m:r>
                            </m:sup>
                          </m:sSup>
                        </m:den>
                      </m:f>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𝑣</m:t>
                      </m:r>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𝑎𝑣𝑒𝑟𝑎𝑔𝑒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𝑑𝑖𝑎𝑚𝑒𝑡𝑒𝑟</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𝑜𝑓</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𝑛𝑎𝑛𝑜𝑡𝑢𝑏𝑒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m:t>
                      </m:r>
                      <m:r>
                        <a:rPr lang="en-US" sz="1800" b="0" i="1" smtClean="0">
                          <a:latin typeface="Cambria Math" panose="02040503050406030204" pitchFamily="18" charset="0"/>
                          <a:ea typeface="Cambria Math" panose="02040503050406030204" pitchFamily="18" charset="0"/>
                        </a:rPr>
                        <m:t>=2.0 </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−9</m:t>
                          </m:r>
                        </m:sup>
                      </m:sSup>
                      <m:r>
                        <a:rPr lang="en-US" sz="1800" b="0" i="1" smtClean="0">
                          <a:latin typeface="Cambria Math" panose="02040503050406030204" pitchFamily="18" charset="0"/>
                          <a:ea typeface="Cambria Math" panose="02040503050406030204" pitchFamily="18" charset="0"/>
                        </a:rPr>
                        <m:t> , </m:t>
                      </m:r>
                    </m:oMath>
                  </m:oMathPara>
                </a14:m>
                <a:endParaRPr lang="en-US" sz="1800" b="0" i="1">
                  <a:latin typeface="Cambria Math" panose="02040503050406030204" pitchFamily="18" charset="0"/>
                  <a:ea typeface="Cambria Math"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=0.0008891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𝑁</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2</m:t>
                              </m:r>
                            </m:sup>
                          </m:sSup>
                        </m:den>
                      </m:f>
                      <m:r>
                        <a:rPr lang="en-US" sz="1800" b="0" i="1" smtClean="0">
                          <a:latin typeface="Cambria Math" panose="02040503050406030204" pitchFamily="18" charset="0"/>
                          <a:ea typeface="Cambria Math" panose="02040503050406030204" pitchFamily="18" charset="0"/>
                        </a:rPr>
                        <m:t>  </m:t>
                      </m:r>
                    </m:oMath>
                  </m:oMathPara>
                </a14:m>
                <a:endParaRPr lang="en-US" sz="1800"/>
              </a:p>
              <a:p>
                <a:endParaRPr lang="en-US"/>
              </a:p>
            </p:txBody>
          </p:sp>
        </mc:Choice>
        <mc:Fallback>
          <p:sp>
            <p:nvSpPr>
              <p:cNvPr id="4" name="TextBox 3">
                <a:extLst>
                  <a:ext uri="{FF2B5EF4-FFF2-40B4-BE49-F238E27FC236}">
                    <a16:creationId xmlns:a16="http://schemas.microsoft.com/office/drawing/2014/main" id="{857944C9-20AA-86AC-B7E6-DB7C33BFC0A9}"/>
                  </a:ext>
                </a:extLst>
              </p:cNvPr>
              <p:cNvSpPr txBox="1">
                <a:spLocks noRot="1" noChangeAspect="1" noMove="1" noResize="1" noEditPoints="1" noAdjustHandles="1" noChangeArrowheads="1" noChangeShapeType="1" noTextEdit="1"/>
              </p:cNvSpPr>
              <p:nvPr/>
            </p:nvSpPr>
            <p:spPr>
              <a:xfrm>
                <a:off x="2615324" y="1678541"/>
                <a:ext cx="7570470" cy="19360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435691B-E298-A0A5-1AE6-CE9A95A6D005}"/>
                  </a:ext>
                </a:extLst>
              </p:cNvPr>
              <p:cNvSpPr txBox="1"/>
              <p:nvPr/>
            </p:nvSpPr>
            <p:spPr>
              <a:xfrm>
                <a:off x="5430129" y="3614584"/>
                <a:ext cx="4626138" cy="10573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r>
                            <a:rPr lang="en-US" i="1" kern="100">
                              <a:latin typeface="Cambria Math" panose="02040503050406030204" pitchFamily="18" charset="0"/>
                              <a:ea typeface="Times New Roman" panose="02020603050405020304" pitchFamily="18" charset="0"/>
                              <a:cs typeface="Times New Roman" panose="02020603050405020304" pitchFamily="18" charset="0"/>
                            </a:rPr>
                            <m:t>5.32 </m:t>
                          </m:r>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i="1" kern="10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kern="100">
                                  <a:latin typeface="Cambria Math" panose="02040503050406030204" pitchFamily="18" charset="0"/>
                                  <a:cs typeface="Times New Roman" panose="02020603050405020304" pitchFamily="18" charset="0"/>
                                </a:rPr>
                              </m:ctrlPr>
                            </m:sSupPr>
                            <m:e>
                              <m:r>
                                <a:rPr lang="en-US" i="1" kern="100">
                                  <a:latin typeface="Cambria Math" panose="02040503050406030204" pitchFamily="18" charset="0"/>
                                  <a:cs typeface="Times New Roman" panose="02020603050405020304" pitchFamily="18" charset="0"/>
                                </a:rPr>
                                <m:t>10</m:t>
                              </m:r>
                            </m:e>
                            <m:sup>
                              <m:r>
                                <a:rPr lang="en-US" i="1" kern="100">
                                  <a:latin typeface="Cambria Math" panose="02040503050406030204" pitchFamily="18" charset="0"/>
                                  <a:cs typeface="Times New Roman" panose="02020603050405020304" pitchFamily="18" charset="0"/>
                                </a:rPr>
                                <m:t>3</m:t>
                              </m:r>
                            </m:sup>
                          </m:sSup>
                          <m:f>
                            <m:fPr>
                              <m:ctrlPr>
                                <a:rPr lang="en-US" i="1" kern="100">
                                  <a:latin typeface="Cambria Math" panose="02040503050406030204" pitchFamily="18" charset="0"/>
                                  <a:cs typeface="Times New Roman" panose="02020603050405020304" pitchFamily="18" charset="0"/>
                                </a:rPr>
                              </m:ctrlPr>
                            </m:fPr>
                            <m:num>
                              <m:r>
                                <a:rPr lang="en-US" i="1" kern="100">
                                  <a:latin typeface="Cambria Math" panose="02040503050406030204" pitchFamily="18" charset="0"/>
                                  <a:cs typeface="Times New Roman" panose="02020603050405020304" pitchFamily="18" charset="0"/>
                                </a:rPr>
                                <m:t>𝑚</m:t>
                              </m:r>
                            </m:num>
                            <m:den>
                              <m:r>
                                <a:rPr lang="en-US" i="1" kern="100">
                                  <a:latin typeface="Cambria Math" panose="02040503050406030204" pitchFamily="18" charset="0"/>
                                  <a:cs typeface="Times New Roman" panose="02020603050405020304" pitchFamily="18" charset="0"/>
                                </a:rPr>
                                <m:t>𝑠</m:t>
                              </m:r>
                            </m:den>
                          </m:f>
                          <m:r>
                            <a:rPr lang="en-US" b="0" i="1" kern="100" smtClean="0">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rPr>
                            <m:t>2.0 </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0.0008891 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den>
                      </m:f>
                    </m:oMath>
                  </m:oMathPara>
                </a14:m>
                <a:endParaRPr lang="en-US"/>
              </a:p>
            </p:txBody>
          </p:sp>
        </mc:Choice>
        <mc:Fallback>
          <p:sp>
            <p:nvSpPr>
              <p:cNvPr id="6" name="TextBox 5">
                <a:extLst>
                  <a:ext uri="{FF2B5EF4-FFF2-40B4-BE49-F238E27FC236}">
                    <a16:creationId xmlns:a16="http://schemas.microsoft.com/office/drawing/2014/main" id="{E435691B-E298-A0A5-1AE6-CE9A95A6D005}"/>
                  </a:ext>
                </a:extLst>
              </p:cNvPr>
              <p:cNvSpPr txBox="1">
                <a:spLocks noRot="1" noChangeAspect="1" noMove="1" noResize="1" noEditPoints="1" noAdjustHandles="1" noChangeArrowheads="1" noChangeShapeType="1" noTextEdit="1"/>
              </p:cNvSpPr>
              <p:nvPr/>
            </p:nvSpPr>
            <p:spPr>
              <a:xfrm>
                <a:off x="5430129" y="3614584"/>
                <a:ext cx="4626138" cy="105734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500A090-018B-7712-08CC-ADCF1E2EBF76}"/>
                  </a:ext>
                </a:extLst>
              </p:cNvPr>
              <p:cNvSpPr txBox="1"/>
              <p:nvPr/>
            </p:nvSpPr>
            <p:spPr>
              <a:xfrm>
                <a:off x="6096000" y="5365961"/>
                <a:ext cx="3555910"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ea typeface="Cambria Math" panose="02040503050406030204" pitchFamily="18" charset="0"/>
                      </a:rPr>
                      <m:t>≈12</m:t>
                    </m:r>
                  </m:oMath>
                </a14:m>
                <a:r>
                  <a:rPr lang="en-US"/>
                  <a:t>,  indicating a Laminar Flow</a:t>
                </a:r>
              </a:p>
            </p:txBody>
          </p:sp>
        </mc:Choice>
        <mc:Fallback>
          <p:sp>
            <p:nvSpPr>
              <p:cNvPr id="7" name="TextBox 6">
                <a:extLst>
                  <a:ext uri="{FF2B5EF4-FFF2-40B4-BE49-F238E27FC236}">
                    <a16:creationId xmlns:a16="http://schemas.microsoft.com/office/drawing/2014/main" id="{3500A090-018B-7712-08CC-ADCF1E2EBF76}"/>
                  </a:ext>
                </a:extLst>
              </p:cNvPr>
              <p:cNvSpPr txBox="1">
                <a:spLocks noRot="1" noChangeAspect="1" noMove="1" noResize="1" noEditPoints="1" noAdjustHandles="1" noChangeArrowheads="1" noChangeShapeType="1" noTextEdit="1"/>
              </p:cNvSpPr>
              <p:nvPr/>
            </p:nvSpPr>
            <p:spPr>
              <a:xfrm>
                <a:off x="6096000" y="5365961"/>
                <a:ext cx="3555910" cy="369332"/>
              </a:xfrm>
              <a:prstGeom prst="rect">
                <a:avLst/>
              </a:prstGeom>
              <a:blipFill>
                <a:blip r:embed="rId6"/>
                <a:stretch>
                  <a:fillRect t="-8197" r="-515" b="-24590"/>
                </a:stretch>
              </a:blipFill>
            </p:spPr>
            <p:txBody>
              <a:bodyPr/>
              <a:lstStyle/>
              <a:p>
                <a:r>
                  <a:rPr lang="en-US">
                    <a:noFill/>
                  </a:rPr>
                  <a:t> </a:t>
                </a:r>
              </a:p>
            </p:txBody>
          </p:sp>
        </mc:Fallback>
      </mc:AlternateContent>
    </p:spTree>
    <p:extLst>
      <p:ext uri="{BB962C8B-B14F-4D97-AF65-F5344CB8AC3E}">
        <p14:creationId xmlns:p14="http://schemas.microsoft.com/office/powerpoint/2010/main" val="780381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517718-62F8-0CE8-58BD-628D6DC6250C}"/>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4" name="Title 3">
            <a:extLst>
              <a:ext uri="{FF2B5EF4-FFF2-40B4-BE49-F238E27FC236}">
                <a16:creationId xmlns:a16="http://schemas.microsoft.com/office/drawing/2014/main" id="{5204DE2A-9AB4-C306-38DA-565E70D79B3A}"/>
              </a:ext>
            </a:extLst>
          </p:cNvPr>
          <p:cNvSpPr>
            <a:spLocks noGrp="1"/>
          </p:cNvSpPr>
          <p:nvPr>
            <p:ph type="title"/>
          </p:nvPr>
        </p:nvSpPr>
        <p:spPr/>
        <p:txBody>
          <a:bodyPr/>
          <a:lstStyle/>
          <a:p>
            <a:r>
              <a:rPr lang="en-US"/>
              <a:t>What a Dialyzer Looks Like</a:t>
            </a:r>
          </a:p>
        </p:txBody>
      </p:sp>
      <p:sp>
        <p:nvSpPr>
          <p:cNvPr id="5" name="Text Placeholder 4">
            <a:extLst>
              <a:ext uri="{FF2B5EF4-FFF2-40B4-BE49-F238E27FC236}">
                <a16:creationId xmlns:a16="http://schemas.microsoft.com/office/drawing/2014/main" id="{2329D937-A681-4F24-BCF7-CCF08D917F65}"/>
              </a:ext>
            </a:extLst>
          </p:cNvPr>
          <p:cNvSpPr>
            <a:spLocks noGrp="1"/>
          </p:cNvSpPr>
          <p:nvPr>
            <p:ph type="body" sz="quarter" idx="13"/>
          </p:nvPr>
        </p:nvSpPr>
        <p:spPr/>
        <p:txBody>
          <a:bodyPr/>
          <a:lstStyle/>
          <a:p>
            <a:endParaRPr lang="en-US"/>
          </a:p>
        </p:txBody>
      </p:sp>
      <p:pic>
        <p:nvPicPr>
          <p:cNvPr id="6" name="Picture 5" descr="A close-up of a white substance&#10;&#10;Description automatically generated">
            <a:extLst>
              <a:ext uri="{FF2B5EF4-FFF2-40B4-BE49-F238E27FC236}">
                <a16:creationId xmlns:a16="http://schemas.microsoft.com/office/drawing/2014/main" id="{475FCCD0-167B-D4D6-A8F0-343B5276C197}"/>
              </a:ext>
            </a:extLst>
          </p:cNvPr>
          <p:cNvPicPr>
            <a:picLocks noChangeAspect="1"/>
          </p:cNvPicPr>
          <p:nvPr/>
        </p:nvPicPr>
        <p:blipFill rotWithShape="1">
          <a:blip r:embed="rId2"/>
          <a:srcRect l="8040" t="2696" r="12872" b="627"/>
          <a:stretch/>
        </p:blipFill>
        <p:spPr>
          <a:xfrm>
            <a:off x="533400" y="1715551"/>
            <a:ext cx="9141116" cy="4936709"/>
          </a:xfrm>
          <a:prstGeom prst="rect">
            <a:avLst/>
          </a:prstGeom>
        </p:spPr>
      </p:pic>
    </p:spTree>
    <p:extLst>
      <p:ext uri="{BB962C8B-B14F-4D97-AF65-F5344CB8AC3E}">
        <p14:creationId xmlns:p14="http://schemas.microsoft.com/office/powerpoint/2010/main" val="2834846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4BFFD0-F598-8A80-4C10-25187F872D2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BEB8F43-7429-77AE-E306-E145F65CF637}"/>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4" name="Text Placeholder 3">
            <a:extLst>
              <a:ext uri="{FF2B5EF4-FFF2-40B4-BE49-F238E27FC236}">
                <a16:creationId xmlns:a16="http://schemas.microsoft.com/office/drawing/2014/main" id="{898D9D20-C38B-88FC-6887-D4F4C29BDF4A}"/>
              </a:ext>
            </a:extLst>
          </p:cNvPr>
          <p:cNvSpPr>
            <a:spLocks noGrp="1"/>
          </p:cNvSpPr>
          <p:nvPr>
            <p:ph type="body" sz="quarter" idx="13"/>
          </p:nvPr>
        </p:nvSpPr>
        <p:spPr/>
        <p:txBody>
          <a:bodyPr/>
          <a:lstStyle/>
          <a:p>
            <a:endParaRPr lang="en-US"/>
          </a:p>
        </p:txBody>
      </p:sp>
      <p:pic>
        <p:nvPicPr>
          <p:cNvPr id="6" name="Picture 5" descr="A close-up of a filter&#10;&#10;Description automatically generated">
            <a:extLst>
              <a:ext uri="{FF2B5EF4-FFF2-40B4-BE49-F238E27FC236}">
                <a16:creationId xmlns:a16="http://schemas.microsoft.com/office/drawing/2014/main" id="{75DC249E-C9FF-B71B-8386-A2F19BB691FD}"/>
              </a:ext>
            </a:extLst>
          </p:cNvPr>
          <p:cNvPicPr>
            <a:picLocks noChangeAspect="1"/>
          </p:cNvPicPr>
          <p:nvPr/>
        </p:nvPicPr>
        <p:blipFill rotWithShape="1">
          <a:blip r:embed="rId2"/>
          <a:srcRect l="6322" t="6527" r="10000" b="1608"/>
          <a:stretch/>
        </p:blipFill>
        <p:spPr>
          <a:xfrm>
            <a:off x="156126" y="19758"/>
            <a:ext cx="10630581" cy="6838242"/>
          </a:xfrm>
          <a:prstGeom prst="rect">
            <a:avLst/>
          </a:prstGeom>
        </p:spPr>
      </p:pic>
    </p:spTree>
    <p:extLst>
      <p:ext uri="{BB962C8B-B14F-4D97-AF65-F5344CB8AC3E}">
        <p14:creationId xmlns:p14="http://schemas.microsoft.com/office/powerpoint/2010/main" val="1727757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0C708E-B760-DF0D-D9D7-B533EB176CB6}"/>
              </a:ext>
            </a:extLst>
          </p:cNvPr>
          <p:cNvSpPr>
            <a:spLocks noGrp="1"/>
          </p:cNvSpPr>
          <p:nvPr>
            <p:ph type="sldNum" sz="quarter" idx="12"/>
          </p:nvPr>
        </p:nvSpPr>
        <p:spPr/>
        <p:txBody>
          <a:bodyPr/>
          <a:lstStyle/>
          <a:p>
            <a:fld id="{A5AEF524-62EC-C340-82A1-9F47B6C43E55}" type="slidenum">
              <a:rPr lang="en-US" smtClean="0"/>
              <a:t>68</a:t>
            </a:fld>
            <a:endParaRPr lang="en-US"/>
          </a:p>
        </p:txBody>
      </p:sp>
      <p:pic>
        <p:nvPicPr>
          <p:cNvPr id="7" name="Picture 6" descr="Diagram of a blood transfusion process&#10;&#10;Description automatically generated">
            <a:extLst>
              <a:ext uri="{FF2B5EF4-FFF2-40B4-BE49-F238E27FC236}">
                <a16:creationId xmlns:a16="http://schemas.microsoft.com/office/drawing/2014/main" id="{CBD3E50E-8B9A-19E7-1B23-2CAAB0062769}"/>
              </a:ext>
            </a:extLst>
          </p:cNvPr>
          <p:cNvPicPr>
            <a:picLocks noChangeAspect="1"/>
          </p:cNvPicPr>
          <p:nvPr/>
        </p:nvPicPr>
        <p:blipFill>
          <a:blip r:embed="rId2"/>
          <a:stretch>
            <a:fillRect/>
          </a:stretch>
        </p:blipFill>
        <p:spPr>
          <a:xfrm>
            <a:off x="2399832" y="111137"/>
            <a:ext cx="5853084" cy="6403963"/>
          </a:xfrm>
          <a:prstGeom prst="rect">
            <a:avLst/>
          </a:prstGeom>
        </p:spPr>
      </p:pic>
    </p:spTree>
    <p:extLst>
      <p:ext uri="{BB962C8B-B14F-4D97-AF65-F5344CB8AC3E}">
        <p14:creationId xmlns:p14="http://schemas.microsoft.com/office/powerpoint/2010/main" val="206463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00E1602E-EA5A-2A83-25CF-CE68DB127D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CDB4D6-AC32-D6A6-3A38-3EF067FF4F82}"/>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69</a:t>
            </a:fld>
            <a:endParaRPr lang="en-US"/>
          </a:p>
        </p:txBody>
      </p:sp>
      <p:sp>
        <p:nvSpPr>
          <p:cNvPr id="5" name="Title 4">
            <a:extLst>
              <a:ext uri="{FF2B5EF4-FFF2-40B4-BE49-F238E27FC236}">
                <a16:creationId xmlns:a16="http://schemas.microsoft.com/office/drawing/2014/main" id="{940EE0EF-85A0-D4AF-A071-3299F8A72240}"/>
              </a:ext>
            </a:extLst>
          </p:cNvPr>
          <p:cNvSpPr>
            <a:spLocks noGrp="1"/>
          </p:cNvSpPr>
          <p:nvPr>
            <p:ph type="title"/>
          </p:nvPr>
        </p:nvSpPr>
        <p:spPr/>
        <p:txBody>
          <a:bodyPr anchor="b">
            <a:normAutofit/>
          </a:bodyPr>
          <a:lstStyle/>
          <a:p>
            <a:r>
              <a:rPr lang="en-US"/>
              <a:t>Hemodialysis and Peritoneal </a:t>
            </a:r>
          </a:p>
        </p:txBody>
      </p:sp>
      <p:graphicFrame>
        <p:nvGraphicFramePr>
          <p:cNvPr id="12" name="Content Placeholder 1">
            <a:extLst>
              <a:ext uri="{FF2B5EF4-FFF2-40B4-BE49-F238E27FC236}">
                <a16:creationId xmlns:a16="http://schemas.microsoft.com/office/drawing/2014/main" id="{94E5C46A-6A3B-814D-8DD3-3142832993FC}"/>
              </a:ext>
            </a:extLst>
          </p:cNvPr>
          <p:cNvGraphicFramePr/>
          <p:nvPr>
            <p:extLst>
              <p:ext uri="{D42A27DB-BD31-4B8C-83A1-F6EECF244321}">
                <p14:modId xmlns:p14="http://schemas.microsoft.com/office/powerpoint/2010/main" val="3338539392"/>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8886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7</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Hemodialysis Process</a:t>
            </a:r>
          </a:p>
        </p:txBody>
      </p:sp>
      <p:pic>
        <p:nvPicPr>
          <p:cNvPr id="7" name="Picture 6">
            <a:extLst>
              <a:ext uri="{FF2B5EF4-FFF2-40B4-BE49-F238E27FC236}">
                <a16:creationId xmlns:a16="http://schemas.microsoft.com/office/drawing/2014/main" id="{B6DCE24E-E446-6922-C14D-546A3943A24A}"/>
              </a:ext>
            </a:extLst>
          </p:cNvPr>
          <p:cNvPicPr>
            <a:picLocks noChangeAspect="1"/>
          </p:cNvPicPr>
          <p:nvPr/>
        </p:nvPicPr>
        <p:blipFill>
          <a:blip r:embed="rId3"/>
          <a:stretch>
            <a:fillRect/>
          </a:stretch>
        </p:blipFill>
        <p:spPr>
          <a:xfrm>
            <a:off x="2995108" y="1536380"/>
            <a:ext cx="5394052" cy="4722656"/>
          </a:xfrm>
          <a:prstGeom prst="rect">
            <a:avLst/>
          </a:prstGeom>
          <a:ln w="38100">
            <a:solidFill>
              <a:schemeClr val="tx1"/>
            </a:solidFill>
          </a:ln>
        </p:spPr>
      </p:pic>
      <p:sp>
        <p:nvSpPr>
          <p:cNvPr id="9" name="Up Arrow 8">
            <a:extLst>
              <a:ext uri="{FF2B5EF4-FFF2-40B4-BE49-F238E27FC236}">
                <a16:creationId xmlns:a16="http://schemas.microsoft.com/office/drawing/2014/main" id="{F51EF670-99C0-A1BC-808D-4B4E0F05390F}"/>
              </a:ext>
            </a:extLst>
          </p:cNvPr>
          <p:cNvSpPr/>
          <p:nvPr/>
        </p:nvSpPr>
        <p:spPr>
          <a:xfrm rot="18916285">
            <a:off x="6814421" y="3916847"/>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id="{ECB612BE-47C7-A779-838C-71276FCF178E}"/>
              </a:ext>
            </a:extLst>
          </p:cNvPr>
          <p:cNvSpPr/>
          <p:nvPr/>
        </p:nvSpPr>
        <p:spPr>
          <a:xfrm rot="18916285">
            <a:off x="4017002" y="4173501"/>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nut 9">
            <a:extLst>
              <a:ext uri="{FF2B5EF4-FFF2-40B4-BE49-F238E27FC236}">
                <a16:creationId xmlns:a16="http://schemas.microsoft.com/office/drawing/2014/main" id="{2D7FE564-8096-43B8-E79D-A186263CC19D}"/>
              </a:ext>
            </a:extLst>
          </p:cNvPr>
          <p:cNvSpPr/>
          <p:nvPr/>
        </p:nvSpPr>
        <p:spPr>
          <a:xfrm>
            <a:off x="4664765" y="2617548"/>
            <a:ext cx="819802" cy="1280160"/>
          </a:xfrm>
          <a:prstGeom prst="donut">
            <a:avLst>
              <a:gd name="adj" fmla="val 59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Up Arrow 10">
            <a:extLst>
              <a:ext uri="{FF2B5EF4-FFF2-40B4-BE49-F238E27FC236}">
                <a16:creationId xmlns:a16="http://schemas.microsoft.com/office/drawing/2014/main" id="{A90502E8-6F75-3BA6-3BC8-8F453A9A674D}"/>
              </a:ext>
            </a:extLst>
          </p:cNvPr>
          <p:cNvSpPr/>
          <p:nvPr/>
        </p:nvSpPr>
        <p:spPr>
          <a:xfrm rot="18916285">
            <a:off x="5034059" y="3448137"/>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C8F4962E-304B-01F5-A49D-56C12465FEA4}"/>
              </a:ext>
            </a:extLst>
          </p:cNvPr>
          <p:cNvSpPr/>
          <p:nvPr/>
        </p:nvSpPr>
        <p:spPr>
          <a:xfrm rot="18916285">
            <a:off x="5178400" y="2683052"/>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4FA8552-1975-67EE-FF0F-A316FAF1C838}"/>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533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 0 L -0.00547 -0.00093 C -0.0069 -0.00116 -0.00846 -0.00162 -0.0099 -0.00185 C -0.01198 -0.00232 -0.01419 -0.00255 -0.01641 -0.00278 L -0.06589 -0.00185 C -0.09909 -0.0007 -0.05104 -0.00139 -0.07617 0 C -0.08659 0.00069 -0.09688 0.00069 -0.10716 0.00116 C -0.10742 0.00393 -0.10742 0.00694 -0.10768 0.00972 C -0.10794 0.0118 -0.10859 0.01366 -0.10885 0.01551 C -0.10899 0.0169 -0.10925 0.01805 -0.10938 0.01944 C -0.10977 0.02268 -0.11016 0.0287 -0.11042 0.03194 C -0.11068 0.05 -0.11068 0.06805 -0.11107 0.08611 C -0.11107 0.0919 -0.1112 0.09768 -0.11159 0.10347 C -0.11172 0.10555 -0.11159 0.10879 -0.11263 0.10926 L -0.11432 0.11041 C -0.1168 0.11342 -0.11524 0.1118 -0.11914 0.11412 L -0.12083 0.11528 C -0.12409 0.11481 -0.12734 0.11528 -0.1306 0.11412 C -0.13112 0.11389 -0.13086 0.11227 -0.13112 0.11134 C -0.13138 0.11041 -0.1319 0.10995 -0.13216 0.10926 C -0.13425 0.09884 -0.13099 0.11481 -0.13385 0.10347 C -0.1349 0.09953 -0.13503 0.09699 -0.13542 0.09282 C -0.13672 0.06435 -0.13542 0.09282 -0.13659 0.07268 C -0.13672 0.06898 -0.13685 0.06551 -0.13711 0.06203 C -0.13724 0.05972 -0.1375 0.05741 -0.13763 0.05532 C -0.13789 0.05254 -0.13802 0.05 -0.13815 0.04745 C -0.13841 0.0294 -0.13867 0.01134 -0.13867 -0.00672 C -0.13867 -0.01898 -0.13854 -0.03125 -0.13815 -0.04352 C -0.13802 -0.04931 -0.13711 -0.06088 -0.13711 -0.06088 L -0.13659 -0.08102 " pathEditMode="relative" ptsTypes="AAAAAAAAAAAAAAAAAAAAAAAAAAAAAAA">
                                      <p:cBhvr>
                                        <p:cTn id="8" dur="5000" fill="hold"/>
                                        <p:tgtEl>
                                          <p:spTgt spid="9"/>
                                        </p:tgtEl>
                                        <p:attrNameLst>
                                          <p:attrName>ppt_x</p:attrName>
                                          <p:attrName>ppt_y</p:attrName>
                                        </p:attrNameLst>
                                      </p:cBhvr>
                                    </p:animMotion>
                                  </p:childTnLst>
                                </p:cTn>
                              </p:par>
                            </p:childTnLst>
                          </p:cTn>
                        </p:par>
                        <p:par>
                          <p:cTn id="9" fill="hold">
                            <p:stCondLst>
                              <p:cond delay="5000"/>
                            </p:stCondLst>
                            <p:childTnLst>
                              <p:par>
                                <p:cTn id="10" presetID="1" presetClass="exit" presetSubtype="0" fill="hold" grpId="2" nodeType="after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1.875E-6 -7.40741E-7 L -1.875E-6 0.00023 C 0.00013 -0.00555 0.00026 -0.01088 0.00065 -0.01643 C 0.00065 -0.01759 0.00104 -0.01875 0.0013 -0.01991 C 0.00169 -0.02292 0.00222 -0.02593 0.00261 -0.02917 C 0.00274 -0.03148 0.003 -0.0338 0.00326 -0.03611 C 0.00339 -0.03773 0.00365 -0.03912 0.00391 -0.04074 C 0.00417 -0.04352 0.00417 -0.04606 0.00456 -0.04884 C 0.00482 -0.05116 0.00547 -0.05347 0.00586 -0.05579 C 0.00781 -0.07037 0.00521 -0.05231 0.00716 -0.06389 C 0.00729 -0.06551 0.00755 -0.06713 0.00781 -0.06852 C 0.00794 -0.06968 0.00821 -0.07083 0.00847 -0.07199 C 0.0086 -0.07361 0.00886 -0.07523 0.00912 -0.07662 C 0.00951 -0.07893 0.0099 -0.08125 0.01042 -0.08356 L 0.01172 -0.09051 L 0.01302 -0.09745 C 0.01341 -0.09907 0.01393 -0.10069 0.01432 -0.10231 C 0.01485 -0.1044 0.01498 -0.10694 0.01563 -0.10926 C 0.01602 -0.11065 0.01654 -0.11227 0.01693 -0.11389 C 0.01719 -0.11505 0.01719 -0.1162 0.01758 -0.11736 C 0.01784 -0.11852 0.01849 -0.11968 0.01888 -0.12083 C 0.01927 -0.12222 0.01966 -0.12384 0.02018 -0.12546 C 0.02097 -0.12824 0.0224 -0.13102 0.02344 -0.13356 C 0.02383 -0.13472 0.02422 -0.13588 0.02474 -0.13704 C 0.02526 -0.13819 0.02604 -0.13935 0.02669 -0.14051 C 0.02735 -0.1419 0.028 -0.14352 0.02865 -0.14514 C 0.02904 -0.1463 0.02943 -0.14745 0.02995 -0.14861 C 0.03047 -0.14977 0.03125 -0.15093 0.0319 -0.15208 C 0.03242 -0.15324 0.03268 -0.15463 0.03321 -0.15555 C 0.03373 -0.15648 0.03451 -0.15718 0.03516 -0.15787 C 0.03633 -0.16111 0.03841 -0.16713 0.04037 -0.16829 L 0.04232 -0.16944 C 0.04297 -0.17037 0.04362 -0.17083 0.04427 -0.17176 C 0.04649 -0.175 0.04571 -0.17546 0.04818 -0.17755 C 0.04883 -0.17824 0.04948 -0.17847 0.05013 -0.1787 C 0.05078 -0.17963 0.05143 -0.18055 0.05209 -0.18102 C 0.05339 -0.18218 0.05599 -0.18333 0.05599 -0.1831 C 0.05664 -0.18426 0.05729 -0.18518 0.05794 -0.18565 C 0.05925 -0.1868 0.06055 -0.18727 0.06185 -0.18796 L 0.06576 -0.19028 C 0.06641 -0.19074 0.06719 -0.19097 0.06771 -0.19143 C 0.06927 -0.19305 0.07057 -0.19444 0.07227 -0.19491 C 0.07357 -0.1956 0.07487 -0.19583 0.07617 -0.19606 C 0.08125 -0.19583 0.0862 -0.1956 0.09128 -0.19491 C 0.10052 -0.19375 0.09024 -0.19375 0.09388 -0.19375 " pathEditMode="relative" rAng="0" ptsTypes="AAAAAAAAAAAAAAAAAAAAAAAAAAAAAAAAAAAAAAAAAAAAA">
                                      <p:cBhvr>
                                        <p:cTn id="19" dur="5000" fill="hold"/>
                                        <p:tgtEl>
                                          <p:spTgt spid="8"/>
                                        </p:tgtEl>
                                        <p:attrNameLst>
                                          <p:attrName>ppt_x</p:attrName>
                                          <p:attrName>ppt_y</p:attrName>
                                        </p:attrNameLst>
                                      </p:cBhvr>
                                      <p:rCtr x="4753" y="-9792"/>
                                    </p:animMotion>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1" nodeType="afterEffect">
                                  <p:stCondLst>
                                    <p:cond delay="150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0" presetClass="path" presetSubtype="0" accel="50000" decel="50000" fill="hold" grpId="1" nodeType="withEffect">
                                  <p:stCondLst>
                                    <p:cond delay="0"/>
                                  </p:stCondLst>
                                  <p:childTnLst>
                                    <p:animMotion origin="layout" path="M 0 0 L 0 0 C -0.00261 -0.00069 -0.00508 -0.00162 -0.00769 -0.00185 C -0.00873 -0.00208 -0.0099 -0.00139 -0.01094 -0.00092 C -0.01224 -0.00069 -0.01342 -0.00046 -0.01472 0 C -0.0155 0.00023 -0.01615 0.0007 -0.01693 0.00093 C -0.01888 0.00162 -0.02084 0.00209 -0.02292 0.00278 C -0.02357 0.00324 -0.02435 0.00347 -0.025 0.00394 C -0.02579 0.0044 -0.02644 0.00509 -0.02722 0.00579 C -0.02878 0.00695 -0.02956 0.00672 -0.03099 0.00857 C -0.03373 0.0125 -0.03555 0.01759 -0.03698 0.02315 C -0.03763 0.02547 -0.03803 0.02778 -0.03868 0.02986 C -0.03907 0.03125 -0.03972 0.03241 -0.04024 0.0338 C -0.0405 0.03658 -0.04063 0.03959 -0.04076 0.04236 C -0.04102 0.04514 -0.04128 0.04769 -0.04128 0.05023 C -0.04128 0.05602 -0.04128 0.06181 -0.04076 0.06759 C -0.0405 0.0713 -0.03972 0.07454 -0.0392 0.07824 C -0.03803 0.08634 -0.03829 0.08681 -0.03698 0.09468 C -0.03672 0.09653 -0.03633 0.09838 -0.03594 0.10047 C -0.03568 0.10324 -0.03542 0.10625 -0.03542 0.10903 C -0.03542 0.1169 -0.03594 0.13241 -0.03594 0.13241 " pathEditMode="relative" ptsTypes="AAAAAAAAAAAAAAAAAAAAA">
                                      <p:cBhvr>
                                        <p:cTn id="36" dur="5000" fill="hold"/>
                                        <p:tgtEl>
                                          <p:spTgt spid="11"/>
                                        </p:tgtEl>
                                        <p:attrNameLst>
                                          <p:attrName>ppt_x</p:attrName>
                                          <p:attrName>ppt_y</p:attrName>
                                        </p:attrNameLst>
                                      </p:cBhvr>
                                    </p:animMotion>
                                  </p:childTnLst>
                                </p:cTn>
                              </p:par>
                            </p:childTnLst>
                          </p:cTn>
                        </p:par>
                        <p:par>
                          <p:cTn id="37" fill="hold">
                            <p:stCondLst>
                              <p:cond delay="5000"/>
                            </p:stCondLst>
                            <p:childTnLst>
                              <p:par>
                                <p:cTn id="38" presetID="1" presetClass="exit" presetSubtype="0" fill="hold" grpId="2" nodeType="after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0" presetClass="path" presetSubtype="0" accel="50000" decel="50000" fill="hold" grpId="2" nodeType="withEffect">
                                  <p:stCondLst>
                                    <p:cond delay="0"/>
                                  </p:stCondLst>
                                  <p:childTnLst>
                                    <p:animMotion origin="layout" path="M 0 0 L 0 0 C 0.00013 -0.01135 0.00013 -0.02269 0.00052 -0.0338 C 0.00052 -0.03496 0.00065 -0.03588 0.00104 -0.03681 C 0.00143 -0.03773 0.00221 -0.03797 0.0026 -0.03866 C 0.00417 -0.04074 0.00417 -0.04213 0.00586 -0.04352 C 0.00976 -0.04653 0.00989 -0.04514 0.01458 -0.0463 C 0.01641 -0.04699 0.01823 -0.04815 0.02005 -0.04838 L 0.0276 -0.04931 C 0.0293 -0.04954 0.03086 -0.05 0.03255 -0.05023 C 0.04271 -0.05209 0.0345 -0.05047 0.04284 -0.05209 L 0.06185 -0.05116 C 0.06992 -0.0507 0.06601 -0.0507 0.07161 -0.04931 C 0.07331 -0.04885 0.07487 -0.04861 0.07656 -0.04838 C 0.07982 -0.04699 0.07799 -0.04769 0.0819 -0.04537 L 0.08359 -0.04445 L 0.08516 -0.04352 C 0.08555 -0.0426 0.08607 -0.04167 0.08633 -0.04051 C 0.08737 -0.03658 0.0875 -0.03403 0.08789 -0.0301 C 0.08815 -0.01991 0.08828 -0.00996 0.08841 0 C 0.08867 0.00578 0.08906 0.01157 0.08906 0.01736 C 0.08906 0.02824 0.08854 0.03935 0.08841 0.05023 C 0.08828 0.07199 0.08815 0.09398 0.08789 0.11597 C 0.08828 0.12777 0.08776 0.1331 0.08958 0.14282 L 0.09062 0.14861 C 0.09088 0.14977 0.09075 0.15092 0.09114 0.15162 L 0.09336 0.15555 C 0.09349 0.15648 0.09349 0.15764 0.09388 0.15833 C 0.09427 0.15902 0.09492 0.15926 0.09557 0.15926 C 0.10117 0.15995 0.10677 0.15995 0.11237 0.16041 L 0.12435 0.15926 C 0.12904 0.15902 0.13372 0.15879 0.13841 0.15833 C 0.13971 0.15833 0.14232 0.1574 0.14232 0.1574 " pathEditMode="relative" ptsTypes="AAAAAAAAAAAAAAAAAAAAAAAAAAAAAAAAA">
                                      <p:cBhvr>
                                        <p:cTn id="45" dur="4000" fill="hold"/>
                                        <p:tgtEl>
                                          <p:spTgt spid="12"/>
                                        </p:tgtEl>
                                        <p:attrNameLst>
                                          <p:attrName>ppt_x</p:attrName>
                                          <p:attrName>ppt_y</p:attrName>
                                        </p:attrNameLst>
                                      </p:cBhvr>
                                    </p:animMotion>
                                  </p:childTnLst>
                                </p:cTn>
                              </p:par>
                            </p:childTnLst>
                          </p:cTn>
                        </p:par>
                        <p:par>
                          <p:cTn id="46" fill="hold">
                            <p:stCondLst>
                              <p:cond delay="4000"/>
                            </p:stCondLst>
                            <p:childTnLst>
                              <p:par>
                                <p:cTn id="47" presetID="1" presetClass="exit" presetSubtype="0" fill="hold" grpId="1" nodeType="after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8" grpId="0" animBg="1"/>
      <p:bldP spid="8" grpId="1" animBg="1"/>
      <p:bldP spid="8" grpId="2" animBg="1"/>
      <p:bldP spid="10" grpId="0" animBg="1"/>
      <p:bldP spid="10" grpId="1" animBg="1"/>
      <p:bldP spid="11" grpId="0" animBg="1"/>
      <p:bldP spid="11" grpId="1" animBg="1"/>
      <p:bldP spid="11" grpId="2" animBg="1"/>
      <p:bldP spid="12" grpId="0" animBg="1"/>
      <p:bldP spid="12" grpId="1" animBg="1"/>
      <p:bldP spid="12"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3D6E5-C2AE-371F-CF5D-1472B3E40686}"/>
              </a:ext>
            </a:extLst>
          </p:cNvPr>
          <p:cNvSpPr>
            <a:spLocks noGrp="1"/>
          </p:cNvSpPr>
          <p:nvPr>
            <p:ph type="title"/>
          </p:nvPr>
        </p:nvSpPr>
        <p:spPr/>
        <p:txBody>
          <a:bodyPr vert="horz" lIns="0" tIns="0" rIns="0" bIns="0" rtlCol="0" anchor="b">
            <a:normAutofit/>
          </a:bodyPr>
          <a:lstStyle/>
          <a:p>
            <a:r>
              <a:rPr lang="en-US"/>
              <a:t>Reasons</a:t>
            </a:r>
            <a:r>
              <a:rPr lang="en-US" b="1" kern="1200">
                <a:latin typeface="+mj-lt"/>
                <a:ea typeface="+mn-ea"/>
                <a:cs typeface="+mj-cs"/>
              </a:rPr>
              <a:t> Why</a:t>
            </a:r>
          </a:p>
        </p:txBody>
      </p:sp>
      <p:sp>
        <p:nvSpPr>
          <p:cNvPr id="4" name="Slide Number Placeholder 3">
            <a:extLst>
              <a:ext uri="{FF2B5EF4-FFF2-40B4-BE49-F238E27FC236}">
                <a16:creationId xmlns:a16="http://schemas.microsoft.com/office/drawing/2014/main" id="{C3DE3467-1543-BB5A-743F-7C55BB6E396D}"/>
              </a:ext>
            </a:extLst>
          </p:cNvPr>
          <p:cNvSpPr>
            <a:spLocks noGrp="1"/>
          </p:cNvSpPr>
          <p:nvPr>
            <p:ph type="sldNum" sz="quarter" idx="10"/>
          </p:nvPr>
        </p:nvSpPr>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70</a:t>
            </a:fld>
            <a:endParaRPr lang="en-US"/>
          </a:p>
        </p:txBody>
      </p:sp>
      <p:sp>
        <p:nvSpPr>
          <p:cNvPr id="72" name="Footer Placeholder 3">
            <a:extLst>
              <a:ext uri="{FF2B5EF4-FFF2-40B4-BE49-F238E27FC236}">
                <a16:creationId xmlns:a16="http://schemas.microsoft.com/office/drawing/2014/main" id="{81E37079-AC06-776C-5700-1EDAE3CDAEEE}"/>
              </a:ext>
            </a:extLst>
          </p:cNvPr>
          <p:cNvSpPr>
            <a:spLocks noGrp="1"/>
          </p:cNvSpPr>
          <p:nvPr>
            <p:ph type="ftr" sz="quarter" idx="11"/>
          </p:nvPr>
        </p:nvSpPr>
        <p:spPr/>
        <p:txBody>
          <a:bodyPr/>
          <a:lstStyle/>
          <a:p>
            <a:endParaRPr lang="en-US"/>
          </a:p>
        </p:txBody>
      </p:sp>
      <p:sp>
        <p:nvSpPr>
          <p:cNvPr id="73" name="Text Placeholder 6">
            <a:extLst>
              <a:ext uri="{FF2B5EF4-FFF2-40B4-BE49-F238E27FC236}">
                <a16:creationId xmlns:a16="http://schemas.microsoft.com/office/drawing/2014/main" id="{86734C53-147C-2824-0502-F6326EE4F329}"/>
              </a:ext>
            </a:extLst>
          </p:cNvPr>
          <p:cNvSpPr>
            <a:spLocks noGrp="1"/>
          </p:cNvSpPr>
          <p:nvPr>
            <p:ph type="body" sz="quarter" idx="15"/>
          </p:nvPr>
        </p:nvSpPr>
        <p:spPr>
          <a:xfrm>
            <a:off x="10815638" y="107950"/>
            <a:ext cx="1258887" cy="5378450"/>
          </a:xfrm>
        </p:spPr>
        <p:txBody>
          <a:bodyPr/>
          <a:lstStyle/>
          <a:p>
            <a:endParaRPr lang="en-US"/>
          </a:p>
        </p:txBody>
      </p:sp>
      <p:graphicFrame>
        <p:nvGraphicFramePr>
          <p:cNvPr id="12" name="Content Placeholder 1">
            <a:extLst>
              <a:ext uri="{FF2B5EF4-FFF2-40B4-BE49-F238E27FC236}">
                <a16:creationId xmlns:a16="http://schemas.microsoft.com/office/drawing/2014/main" id="{7C0B74B5-A480-49C7-DF5A-D231A088EB5D}"/>
              </a:ext>
            </a:extLst>
          </p:cNvPr>
          <p:cNvGraphicFramePr/>
          <p:nvPr>
            <p:extLst>
              <p:ext uri="{D42A27DB-BD31-4B8C-83A1-F6EECF244321}">
                <p14:modId xmlns:p14="http://schemas.microsoft.com/office/powerpoint/2010/main" val="1326272091"/>
              </p:ext>
            </p:extLst>
          </p:nvPr>
        </p:nvGraphicFramePr>
        <p:xfrm>
          <a:off x="3886201" y="1824228"/>
          <a:ext cx="6248399"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 name="Rectangle: Rounded Corners 87">
            <a:extLst>
              <a:ext uri="{FF2B5EF4-FFF2-40B4-BE49-F238E27FC236}">
                <a16:creationId xmlns:a16="http://schemas.microsoft.com/office/drawing/2014/main" id="{C70A44C5-B2CB-1353-530D-AE317226CCC1}"/>
              </a:ext>
            </a:extLst>
          </p:cNvPr>
          <p:cNvSpPr/>
          <p:nvPr/>
        </p:nvSpPr>
        <p:spPr>
          <a:xfrm>
            <a:off x="533805" y="2341529"/>
            <a:ext cx="3135547" cy="332199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bg1"/>
                </a:solidFill>
                <a:latin typeface="Arial"/>
                <a:cs typeface="Arial"/>
              </a:rPr>
              <a:t> Key Drawbacks: </a:t>
            </a:r>
          </a:p>
          <a:p>
            <a:endParaRPr lang="en-US" sz="2200">
              <a:solidFill>
                <a:schemeClr val="bg1"/>
              </a:solidFill>
              <a:latin typeface="Arial"/>
              <a:cs typeface="Arial"/>
            </a:endParaRPr>
          </a:p>
          <a:p>
            <a:pPr marL="400050" indent="-342900">
              <a:lnSpc>
                <a:spcPct val="90000"/>
              </a:lnSpc>
              <a:spcAft>
                <a:spcPts val="600"/>
              </a:spcAft>
              <a:buFont typeface="Arial"/>
              <a:buChar char="•"/>
            </a:pPr>
            <a:r>
              <a:rPr lang="en-US" sz="2200">
                <a:solidFill>
                  <a:schemeClr val="bg1"/>
                </a:solidFill>
                <a:latin typeface="Arial"/>
                <a:cs typeface="Arial"/>
              </a:rPr>
              <a:t>System complexity</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High energy cost</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Membrane fouling and scaling</a:t>
            </a:r>
            <a:endParaRPr lang="en-US" sz="2200">
              <a:solidFill>
                <a:schemeClr val="bg1"/>
              </a:solidFill>
              <a:latin typeface="Arial"/>
              <a:ea typeface="Calibri"/>
              <a:cs typeface="Arial"/>
            </a:endParaRPr>
          </a:p>
        </p:txBody>
      </p:sp>
    </p:spTree>
    <p:extLst>
      <p:ext uri="{BB962C8B-B14F-4D97-AF65-F5344CB8AC3E}">
        <p14:creationId xmlns:p14="http://schemas.microsoft.com/office/powerpoint/2010/main" val="3843642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6E6A-1F8D-6528-B41A-392E9A1C7425}"/>
              </a:ext>
            </a:extLst>
          </p:cNvPr>
          <p:cNvSpPr>
            <a:spLocks noGrp="1"/>
          </p:cNvSpPr>
          <p:nvPr>
            <p:ph type="title"/>
          </p:nvPr>
        </p:nvSpPr>
        <p:spPr/>
        <p:txBody>
          <a:bodyPr/>
          <a:lstStyle/>
          <a:p>
            <a:r>
              <a:rPr lang="en-US"/>
              <a:t>Current System Schematic</a:t>
            </a:r>
          </a:p>
        </p:txBody>
      </p:sp>
      <p:sp>
        <p:nvSpPr>
          <p:cNvPr id="3" name="Slide Number Placeholder 2">
            <a:extLst>
              <a:ext uri="{FF2B5EF4-FFF2-40B4-BE49-F238E27FC236}">
                <a16:creationId xmlns:a16="http://schemas.microsoft.com/office/drawing/2014/main" id="{FD428A30-4C9E-D7C1-1F90-C0176849629C}"/>
              </a:ext>
            </a:extLst>
          </p:cNvPr>
          <p:cNvSpPr>
            <a:spLocks noGrp="1"/>
          </p:cNvSpPr>
          <p:nvPr>
            <p:ph type="sldNum" sz="quarter" idx="10"/>
          </p:nvPr>
        </p:nvSpPr>
        <p:spPr/>
        <p:txBody>
          <a:bodyPr/>
          <a:lstStyle/>
          <a:p>
            <a:fld id="{72E20F18-833A-4542-A439-FC39BC210022}" type="slidenum">
              <a:rPr lang="en-US" smtClean="0"/>
              <a:pPr/>
              <a:t>71</a:t>
            </a:fld>
            <a:endParaRPr lang="en-US"/>
          </a:p>
        </p:txBody>
      </p:sp>
      <p:sp>
        <p:nvSpPr>
          <p:cNvPr id="4" name="Footer Placeholder 3">
            <a:extLst>
              <a:ext uri="{FF2B5EF4-FFF2-40B4-BE49-F238E27FC236}">
                <a16:creationId xmlns:a16="http://schemas.microsoft.com/office/drawing/2014/main" id="{F2C647B0-8D0C-BDEC-079C-0385BCE02E59}"/>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97C99AE-7C08-7912-56CB-9D9E262B7E79}"/>
              </a:ext>
            </a:extLst>
          </p:cNvPr>
          <p:cNvSpPr>
            <a:spLocks noGrp="1"/>
          </p:cNvSpPr>
          <p:nvPr>
            <p:ph type="body" sz="quarter" idx="15"/>
          </p:nvPr>
        </p:nvSpPr>
        <p:spPr>
          <a:xfrm>
            <a:off x="10710130" y="0"/>
            <a:ext cx="1258887" cy="349250"/>
          </a:xfrm>
        </p:spPr>
        <p:txBody>
          <a:bodyPr/>
          <a:lstStyle/>
          <a:p>
            <a:r>
              <a:rPr lang="en-US" sz="1600" err="1">
                <a:latin typeface="Arial" panose="020B0604020202020204" pitchFamily="34" charset="0"/>
                <a:cs typeface="Arial" panose="020B0604020202020204" pitchFamily="34" charset="0"/>
              </a:rPr>
              <a:t>Kencin</a:t>
            </a:r>
            <a:r>
              <a:rPr lang="en-US" sz="1600">
                <a:latin typeface="Arial" panose="020B0604020202020204" pitchFamily="34" charset="0"/>
                <a:cs typeface="Arial" panose="020B0604020202020204" pitchFamily="34" charset="0"/>
              </a:rPr>
              <a:t> Autry</a:t>
            </a:r>
          </a:p>
        </p:txBody>
      </p:sp>
      <p:sp>
        <p:nvSpPr>
          <p:cNvPr id="5" name="Rectangle 4">
            <a:extLst>
              <a:ext uri="{FF2B5EF4-FFF2-40B4-BE49-F238E27FC236}">
                <a16:creationId xmlns:a16="http://schemas.microsoft.com/office/drawing/2014/main" id="{7BE4D837-EB02-248C-C19F-935B1B2FE409}"/>
              </a:ext>
            </a:extLst>
          </p:cNvPr>
          <p:cNvSpPr/>
          <p:nvPr/>
        </p:nvSpPr>
        <p:spPr>
          <a:xfrm>
            <a:off x="530578" y="2115727"/>
            <a:ext cx="3915362" cy="30686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345EA79-551A-C910-BD80-E9D507BD5124}"/>
              </a:ext>
            </a:extLst>
          </p:cNvPr>
          <p:cNvCxnSpPr/>
          <p:nvPr/>
        </p:nvCxnSpPr>
        <p:spPr>
          <a:xfrm flipH="1">
            <a:off x="4457113" y="2569046"/>
            <a:ext cx="2387600" cy="18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A7F0AA8-CD46-AA6A-2A9E-29C63E0E710F}"/>
              </a:ext>
            </a:extLst>
          </p:cNvPr>
          <p:cNvCxnSpPr/>
          <p:nvPr/>
        </p:nvCxnSpPr>
        <p:spPr>
          <a:xfrm flipH="1">
            <a:off x="6848357" y="2570811"/>
            <a:ext cx="7526" cy="45343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05B143-59A2-CB23-1634-FA5FE3B985C3}"/>
              </a:ext>
            </a:extLst>
          </p:cNvPr>
          <p:cNvCxnSpPr/>
          <p:nvPr/>
        </p:nvCxnSpPr>
        <p:spPr>
          <a:xfrm>
            <a:off x="4411722" y="4764498"/>
            <a:ext cx="2447806" cy="2069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FA1808-750B-14DC-420C-A0A538C49286}"/>
              </a:ext>
            </a:extLst>
          </p:cNvPr>
          <p:cNvCxnSpPr/>
          <p:nvPr/>
        </p:nvCxnSpPr>
        <p:spPr>
          <a:xfrm flipV="1">
            <a:off x="6850002" y="4213107"/>
            <a:ext cx="1882" cy="5625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ylinder 10">
            <a:extLst>
              <a:ext uri="{FF2B5EF4-FFF2-40B4-BE49-F238E27FC236}">
                <a16:creationId xmlns:a16="http://schemas.microsoft.com/office/drawing/2014/main" id="{ACBDB4C0-56ED-8078-80FF-0CCCC5A32650}"/>
              </a:ext>
            </a:extLst>
          </p:cNvPr>
          <p:cNvSpPr/>
          <p:nvPr/>
        </p:nvSpPr>
        <p:spPr>
          <a:xfrm>
            <a:off x="6400212" y="3017892"/>
            <a:ext cx="895586" cy="125378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C5189FA-07DA-E555-E34E-B2B5BC150119}"/>
              </a:ext>
            </a:extLst>
          </p:cNvPr>
          <p:cNvCxnSpPr/>
          <p:nvPr/>
        </p:nvCxnSpPr>
        <p:spPr>
          <a:xfrm flipH="1" flipV="1">
            <a:off x="7316376" y="3642784"/>
            <a:ext cx="1155230" cy="7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BCB135-F4F0-8EF1-7562-D74C99DB0960}"/>
              </a:ext>
            </a:extLst>
          </p:cNvPr>
          <p:cNvCxnSpPr/>
          <p:nvPr/>
        </p:nvCxnSpPr>
        <p:spPr>
          <a:xfrm>
            <a:off x="5669962" y="2250368"/>
            <a:ext cx="1882" cy="321735"/>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04AED4-BD18-061A-D0BC-7B7F43B14A2A}"/>
              </a:ext>
            </a:extLst>
          </p:cNvPr>
          <p:cNvCxnSpPr/>
          <p:nvPr/>
        </p:nvCxnSpPr>
        <p:spPr>
          <a:xfrm>
            <a:off x="5671725" y="4782725"/>
            <a:ext cx="1882" cy="3405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AD9D01A-ABF1-01B4-6F12-D7809ADC2972}"/>
              </a:ext>
            </a:extLst>
          </p:cNvPr>
          <p:cNvCxnSpPr/>
          <p:nvPr/>
        </p:nvCxnSpPr>
        <p:spPr>
          <a:xfrm>
            <a:off x="5626453" y="2244489"/>
            <a:ext cx="1281287" cy="11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0A48F0-2066-869E-63CD-14A9095822E6}"/>
              </a:ext>
            </a:extLst>
          </p:cNvPr>
          <p:cNvCxnSpPr/>
          <p:nvPr/>
        </p:nvCxnSpPr>
        <p:spPr>
          <a:xfrm>
            <a:off x="5656438" y="5124920"/>
            <a:ext cx="1215437" cy="20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872068C8-5220-CB52-538C-5ABD81346E2B}"/>
              </a:ext>
            </a:extLst>
          </p:cNvPr>
          <p:cNvSpPr/>
          <p:nvPr/>
        </p:nvSpPr>
        <p:spPr>
          <a:xfrm rot="-5400000">
            <a:off x="7920683" y="3926882"/>
            <a:ext cx="396993" cy="2410893"/>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04F5A521-06B3-DCCB-7D6E-39DA414439BD}"/>
              </a:ext>
            </a:extLst>
          </p:cNvPr>
          <p:cNvSpPr/>
          <p:nvPr/>
        </p:nvSpPr>
        <p:spPr>
          <a:xfrm rot="-5400000">
            <a:off x="7884818" y="1040573"/>
            <a:ext cx="434622" cy="2401484"/>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EF4F45C-5697-801F-D5CB-BB853203A45F}"/>
              </a:ext>
            </a:extLst>
          </p:cNvPr>
          <p:cNvSpPr txBox="1"/>
          <p:nvPr/>
        </p:nvSpPr>
        <p:spPr>
          <a:xfrm>
            <a:off x="1182981" y="3163963"/>
            <a:ext cx="26105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latin typeface="+mj-lt"/>
                <a:ea typeface="Calibri"/>
                <a:cs typeface="Calibri"/>
              </a:rPr>
              <a:t>Dialysis Machine</a:t>
            </a:r>
          </a:p>
        </p:txBody>
      </p:sp>
      <p:sp>
        <p:nvSpPr>
          <p:cNvPr id="20" name="TextBox 19">
            <a:extLst>
              <a:ext uri="{FF2B5EF4-FFF2-40B4-BE49-F238E27FC236}">
                <a16:creationId xmlns:a16="http://schemas.microsoft.com/office/drawing/2014/main" id="{67A01920-2EC3-4606-DBBF-FBB41D5A8AC1}"/>
              </a:ext>
            </a:extLst>
          </p:cNvPr>
          <p:cNvSpPr txBox="1"/>
          <p:nvPr/>
        </p:nvSpPr>
        <p:spPr>
          <a:xfrm>
            <a:off x="8365419" y="3173020"/>
            <a:ext cx="210490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panose="020B0604020202020204" pitchFamily="34" charset="0"/>
                <a:ea typeface="Calibri"/>
                <a:cs typeface="Arial" panose="020B0604020202020204" pitchFamily="34" charset="0"/>
              </a:rPr>
              <a:t>Water Supply</a:t>
            </a:r>
          </a:p>
        </p:txBody>
      </p:sp>
      <p:sp>
        <p:nvSpPr>
          <p:cNvPr id="21" name="TextBox 20">
            <a:extLst>
              <a:ext uri="{FF2B5EF4-FFF2-40B4-BE49-F238E27FC236}">
                <a16:creationId xmlns:a16="http://schemas.microsoft.com/office/drawing/2014/main" id="{BB6384C7-A1D4-1D16-D1AB-4154B46404CC}"/>
              </a:ext>
            </a:extLst>
          </p:cNvPr>
          <p:cNvSpPr txBox="1"/>
          <p:nvPr/>
        </p:nvSpPr>
        <p:spPr>
          <a:xfrm>
            <a:off x="6792739" y="2046164"/>
            <a:ext cx="2625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ea typeface="Calibri"/>
                <a:cs typeface="Arial" panose="020B0604020202020204" pitchFamily="34" charset="0"/>
              </a:rPr>
              <a:t>Ultra-Pure Runoff</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691B7D2-9B0B-10EE-7D27-35CDBB370B2A}"/>
              </a:ext>
            </a:extLst>
          </p:cNvPr>
          <p:cNvSpPr txBox="1"/>
          <p:nvPr/>
        </p:nvSpPr>
        <p:spPr>
          <a:xfrm>
            <a:off x="7180204" y="4953000"/>
            <a:ext cx="1987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ea typeface="Calibri"/>
                <a:cs typeface="Arial" panose="020B0604020202020204" pitchFamily="34" charset="0"/>
              </a:rPr>
              <a:t>Dialysate Runoff </a:t>
            </a: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4A29E38-7297-C8CE-AF0B-17A816047A3B}"/>
              </a:ext>
            </a:extLst>
          </p:cNvPr>
          <p:cNvSpPr txBox="1"/>
          <p:nvPr/>
        </p:nvSpPr>
        <p:spPr>
          <a:xfrm>
            <a:off x="6437782" y="3504802"/>
            <a:ext cx="84349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rial" panose="020B0604020202020204" pitchFamily="34" charset="0"/>
                <a:ea typeface="Calibri"/>
                <a:cs typeface="Arial" panose="020B0604020202020204" pitchFamily="34" charset="0"/>
              </a:rPr>
              <a:t>Filter</a:t>
            </a:r>
            <a:endParaRPr lang="en-US" sz="2200">
              <a:latin typeface="Arial" panose="020B0604020202020204" pitchFamily="34" charset="0"/>
              <a:ea typeface="Calibri"/>
              <a:cs typeface="Arial" panose="020B0604020202020204" pitchFamily="34" charset="0"/>
            </a:endParaRPr>
          </a:p>
        </p:txBody>
      </p:sp>
      <p:sp>
        <p:nvSpPr>
          <p:cNvPr id="24" name="Flowchart: Connector 23">
            <a:extLst>
              <a:ext uri="{FF2B5EF4-FFF2-40B4-BE49-F238E27FC236}">
                <a16:creationId xmlns:a16="http://schemas.microsoft.com/office/drawing/2014/main" id="{367DC6EB-5EA0-525E-6B89-7D24D0C3283F}"/>
              </a:ext>
            </a:extLst>
          </p:cNvPr>
          <p:cNvSpPr/>
          <p:nvPr/>
        </p:nvSpPr>
        <p:spPr>
          <a:xfrm>
            <a:off x="6171965" y="2573631"/>
            <a:ext cx="457200" cy="457200"/>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BDC7D7C-1A42-D63A-61A9-B18DF87292C2}"/>
              </a:ext>
            </a:extLst>
          </p:cNvPr>
          <p:cNvSpPr/>
          <p:nvPr/>
        </p:nvSpPr>
        <p:spPr>
          <a:xfrm>
            <a:off x="6173729" y="4325173"/>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11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91A1F-4298-FB32-256F-8D3E2F6BC56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E4234E7-CBBC-26BF-4FFC-5E2C4B8ED61A}"/>
              </a:ext>
            </a:extLst>
          </p:cNvPr>
          <p:cNvSpPr>
            <a:spLocks noGrp="1"/>
          </p:cNvSpPr>
          <p:nvPr>
            <p:ph type="sldNum" sz="quarter" idx="12"/>
          </p:nvPr>
        </p:nvSpPr>
        <p:spPr/>
        <p:txBody>
          <a:bodyPr/>
          <a:lstStyle/>
          <a:p>
            <a:fld id="{A5AEF524-62EC-C340-82A1-9F47B6C43E55}" type="slidenum">
              <a:rPr lang="en-US" smtClean="0"/>
              <a:t>72</a:t>
            </a:fld>
            <a:endParaRPr lang="en-US"/>
          </a:p>
        </p:txBody>
      </p:sp>
      <p:sp>
        <p:nvSpPr>
          <p:cNvPr id="4" name="Text Placeholder 3">
            <a:extLst>
              <a:ext uri="{FF2B5EF4-FFF2-40B4-BE49-F238E27FC236}">
                <a16:creationId xmlns:a16="http://schemas.microsoft.com/office/drawing/2014/main" id="{FDBACF6D-2061-30E9-EEE9-305091A00C69}"/>
              </a:ext>
            </a:extLst>
          </p:cNvPr>
          <p:cNvSpPr>
            <a:spLocks noGrp="1"/>
          </p:cNvSpPr>
          <p:nvPr>
            <p:ph type="body" sz="quarter" idx="13"/>
          </p:nvPr>
        </p:nvSpPr>
        <p:spPr>
          <a:xfrm>
            <a:off x="10668340" y="0"/>
            <a:ext cx="1521619" cy="523194"/>
          </a:xfrm>
        </p:spPr>
        <p:txBody>
          <a:bodyPr vert="horz" lIns="0" tIns="0" rIns="0" bIns="0" rtlCol="0" anchor="t">
            <a:noAutofit/>
          </a:bodyPr>
          <a:lstStyle/>
          <a:p>
            <a:r>
              <a:rPr lang="en-US" sz="1600">
                <a:latin typeface="Arial"/>
                <a:cs typeface="Calibri"/>
              </a:rPr>
              <a:t>Timothy Norman</a:t>
            </a:r>
            <a:endParaRPr lang="en-US" sz="1600">
              <a:latin typeface="Arial"/>
              <a:cs typeface="Arial"/>
            </a:endParaRPr>
          </a:p>
        </p:txBody>
      </p:sp>
      <p:sp>
        <p:nvSpPr>
          <p:cNvPr id="5" name="Content Placeholder 1">
            <a:extLst>
              <a:ext uri="{FF2B5EF4-FFF2-40B4-BE49-F238E27FC236}">
                <a16:creationId xmlns:a16="http://schemas.microsoft.com/office/drawing/2014/main" id="{46BDB471-47E1-2E10-BDA1-AB66474C9ED8}"/>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Hospitals and Medical Care Facilities</a:t>
            </a:r>
          </a:p>
          <a:p>
            <a:r>
              <a:rPr lang="en-US">
                <a:latin typeface="Arial" panose="020B0604020202020204" pitchFamily="34" charset="0"/>
                <a:cs typeface="Arial" panose="020B0604020202020204" pitchFamily="34" charset="0"/>
              </a:rPr>
              <a:t>At-home patients</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0D30707C-CFF0-2F03-031A-6A9897F3AEB4}"/>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72</a:t>
            </a:fld>
            <a:endParaRPr lang="en-US"/>
          </a:p>
        </p:txBody>
      </p:sp>
      <p:sp>
        <p:nvSpPr>
          <p:cNvPr id="7" name="Title 4">
            <a:extLst>
              <a:ext uri="{FF2B5EF4-FFF2-40B4-BE49-F238E27FC236}">
                <a16:creationId xmlns:a16="http://schemas.microsoft.com/office/drawing/2014/main" id="{DA5CF3A8-CDA4-8CE4-BC65-A9715808DB31}"/>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Primary Markets</a:t>
            </a:r>
          </a:p>
        </p:txBody>
      </p:sp>
      <p:pic>
        <p:nvPicPr>
          <p:cNvPr id="8" name="Picture 2" descr="Hospitals">
            <a:extLst>
              <a:ext uri="{FF2B5EF4-FFF2-40B4-BE49-F238E27FC236}">
                <a16:creationId xmlns:a16="http://schemas.microsoft.com/office/drawing/2014/main" id="{889E30E4-272D-B7F4-6D21-0CCD6B2539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813" y="3512578"/>
            <a:ext cx="4791131" cy="2657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ialysis: Types, How It Works, Procedure &amp; Side Effects">
            <a:extLst>
              <a:ext uri="{FF2B5EF4-FFF2-40B4-BE49-F238E27FC236}">
                <a16:creationId xmlns:a16="http://schemas.microsoft.com/office/drawing/2014/main" id="{6B2016B4-E95C-65B5-2967-55EDF9515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46" y="3511067"/>
            <a:ext cx="4670146" cy="265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869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9C128D-65BE-ABED-4288-24415335A0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8A9D77-19F2-DFE0-7EAC-142701A6C79B}"/>
              </a:ext>
            </a:extLst>
          </p:cNvPr>
          <p:cNvSpPr>
            <a:spLocks noGrp="1"/>
          </p:cNvSpPr>
          <p:nvPr>
            <p:ph type="sldNum" sz="quarter" idx="12"/>
          </p:nvPr>
        </p:nvSpPr>
        <p:spPr/>
        <p:txBody>
          <a:bodyPr/>
          <a:lstStyle/>
          <a:p>
            <a:fld id="{A5AEF524-62EC-C340-82A1-9F47B6C43E55}" type="slidenum">
              <a:rPr lang="en-US" smtClean="0"/>
              <a:t>73</a:t>
            </a:fld>
            <a:endParaRPr lang="en-US"/>
          </a:p>
        </p:txBody>
      </p:sp>
      <p:sp>
        <p:nvSpPr>
          <p:cNvPr id="5" name="Title 4">
            <a:extLst>
              <a:ext uri="{FF2B5EF4-FFF2-40B4-BE49-F238E27FC236}">
                <a16:creationId xmlns:a16="http://schemas.microsoft.com/office/drawing/2014/main" id="{5FCB7DBD-7E72-8B0F-1808-E09B5BBEBA2D}"/>
              </a:ext>
            </a:extLst>
          </p:cNvPr>
          <p:cNvSpPr>
            <a:spLocks noGrp="1"/>
          </p:cNvSpPr>
          <p:nvPr>
            <p:ph type="title"/>
          </p:nvPr>
        </p:nvSpPr>
        <p:spPr/>
        <p:txBody>
          <a:bodyPr/>
          <a:lstStyle/>
          <a:p>
            <a:r>
              <a:rPr lang="en-US"/>
              <a:t>Results</a:t>
            </a:r>
          </a:p>
        </p:txBody>
      </p:sp>
      <p:pic>
        <p:nvPicPr>
          <p:cNvPr id="7" name="Picture 6">
            <a:extLst>
              <a:ext uri="{FF2B5EF4-FFF2-40B4-BE49-F238E27FC236}">
                <a16:creationId xmlns:a16="http://schemas.microsoft.com/office/drawing/2014/main" id="{2C724346-0037-40CD-301E-5EBE80E5E2A8}"/>
              </a:ext>
            </a:extLst>
          </p:cNvPr>
          <p:cNvPicPr>
            <a:picLocks noChangeAspect="1"/>
          </p:cNvPicPr>
          <p:nvPr/>
        </p:nvPicPr>
        <p:blipFill>
          <a:blip r:embed="rId3"/>
          <a:stretch>
            <a:fillRect/>
          </a:stretch>
        </p:blipFill>
        <p:spPr>
          <a:xfrm>
            <a:off x="6959185" y="892214"/>
            <a:ext cx="3344562" cy="2867873"/>
          </a:xfrm>
          <a:prstGeom prst="rect">
            <a:avLst/>
          </a:prstGeom>
        </p:spPr>
      </p:pic>
      <p:pic>
        <p:nvPicPr>
          <p:cNvPr id="9" name="Picture 8">
            <a:extLst>
              <a:ext uri="{FF2B5EF4-FFF2-40B4-BE49-F238E27FC236}">
                <a16:creationId xmlns:a16="http://schemas.microsoft.com/office/drawing/2014/main" id="{1638C31E-D55C-E462-B993-E7F0C16725AA}"/>
              </a:ext>
            </a:extLst>
          </p:cNvPr>
          <p:cNvPicPr>
            <a:picLocks noChangeAspect="1"/>
          </p:cNvPicPr>
          <p:nvPr/>
        </p:nvPicPr>
        <p:blipFill>
          <a:blip r:embed="rId4"/>
          <a:stretch>
            <a:fillRect/>
          </a:stretch>
        </p:blipFill>
        <p:spPr>
          <a:xfrm>
            <a:off x="6959185" y="3977640"/>
            <a:ext cx="3344562" cy="2400300"/>
          </a:xfrm>
          <a:prstGeom prst="rect">
            <a:avLst/>
          </a:prstGeom>
        </p:spPr>
      </p:pic>
      <p:sp>
        <p:nvSpPr>
          <p:cNvPr id="6" name="Rectangle: Rounded Corners 5">
            <a:extLst>
              <a:ext uri="{FF2B5EF4-FFF2-40B4-BE49-F238E27FC236}">
                <a16:creationId xmlns:a16="http://schemas.microsoft.com/office/drawing/2014/main" id="{B16E2EE6-5304-33BD-4474-BF7B7012997E}"/>
              </a:ext>
            </a:extLst>
          </p:cNvPr>
          <p:cNvSpPr/>
          <p:nvPr/>
        </p:nvSpPr>
        <p:spPr>
          <a:xfrm>
            <a:off x="830317" y="1631373"/>
            <a:ext cx="5265683" cy="78600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Produced 3 sheets of CNTs all with equal thickness</a:t>
            </a:r>
          </a:p>
        </p:txBody>
      </p:sp>
      <p:sp>
        <p:nvSpPr>
          <p:cNvPr id="8" name="Rectangle: Rounded Corners 7">
            <a:extLst>
              <a:ext uri="{FF2B5EF4-FFF2-40B4-BE49-F238E27FC236}">
                <a16:creationId xmlns:a16="http://schemas.microsoft.com/office/drawing/2014/main" id="{5E851428-00FF-64B4-DD4B-DD62EF780D0B}"/>
              </a:ext>
            </a:extLst>
          </p:cNvPr>
          <p:cNvSpPr/>
          <p:nvPr/>
        </p:nvSpPr>
        <p:spPr>
          <a:xfrm>
            <a:off x="830317" y="2958489"/>
            <a:ext cx="2147215" cy="137697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a:solidFill>
                  <a:schemeClr val="bg1"/>
                </a:solidFill>
                <a:latin typeface="Arial" panose="020B0604020202020204" pitchFamily="34" charset="0"/>
                <a:cs typeface="Arial" panose="020B0604020202020204" pitchFamily="34" charset="0"/>
              </a:rPr>
              <a:t>CNTs were hydrophobic</a:t>
            </a:r>
            <a:endParaRPr lang="en-US" sz="2400">
              <a:solidFill>
                <a:schemeClr val="bg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B9A51A2-5A4A-C6B1-A443-D93C4223742F}"/>
              </a:ext>
            </a:extLst>
          </p:cNvPr>
          <p:cNvSpPr/>
          <p:nvPr/>
        </p:nvSpPr>
        <p:spPr>
          <a:xfrm>
            <a:off x="3948785" y="2958489"/>
            <a:ext cx="2147215" cy="137697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No filtration capabilities</a:t>
            </a:r>
          </a:p>
        </p:txBody>
      </p:sp>
      <p:sp>
        <p:nvSpPr>
          <p:cNvPr id="11" name="Rectangle: Rounded Corners 10">
            <a:extLst>
              <a:ext uri="{FF2B5EF4-FFF2-40B4-BE49-F238E27FC236}">
                <a16:creationId xmlns:a16="http://schemas.microsoft.com/office/drawing/2014/main" id="{BDB62654-7A93-5706-DF46-0715AD334909}"/>
              </a:ext>
            </a:extLst>
          </p:cNvPr>
          <p:cNvSpPr/>
          <p:nvPr/>
        </p:nvSpPr>
        <p:spPr>
          <a:xfrm>
            <a:off x="830317" y="4906356"/>
            <a:ext cx="5265683" cy="78600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Due to nature of entangled CNTs</a:t>
            </a:r>
          </a:p>
        </p:txBody>
      </p:sp>
    </p:spTree>
    <p:extLst>
      <p:ext uri="{BB962C8B-B14F-4D97-AF65-F5344CB8AC3E}">
        <p14:creationId xmlns:p14="http://schemas.microsoft.com/office/powerpoint/2010/main" val="160978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D9178D-3306-BB69-AA81-7BCA4388AF3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9A5EA4B-D8EB-EFDC-4397-F6F63F7FD76A}"/>
              </a:ext>
            </a:extLst>
          </p:cNvPr>
          <p:cNvSpPr>
            <a:spLocks noGrp="1"/>
          </p:cNvSpPr>
          <p:nvPr>
            <p:ph type="sldNum" sz="quarter" idx="12"/>
          </p:nvPr>
        </p:nvSpPr>
        <p:spPr/>
        <p:txBody>
          <a:bodyPr/>
          <a:lstStyle/>
          <a:p>
            <a:fld id="{A5AEF524-62EC-C340-82A1-9F47B6C43E55}" type="slidenum">
              <a:rPr lang="en-US" smtClean="0"/>
              <a:t>74</a:t>
            </a:fld>
            <a:endParaRPr lang="en-US"/>
          </a:p>
        </p:txBody>
      </p:sp>
      <p:sp>
        <p:nvSpPr>
          <p:cNvPr id="5" name="Content Placeholder 1">
            <a:extLst>
              <a:ext uri="{FF2B5EF4-FFF2-40B4-BE49-F238E27FC236}">
                <a16:creationId xmlns:a16="http://schemas.microsoft.com/office/drawing/2014/main" id="{85107468-29A5-0BD0-B9CC-DA0FB548EC46}"/>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Nursing and Retirement Care</a:t>
            </a:r>
          </a:p>
          <a:p>
            <a:r>
              <a:rPr lang="en-US">
                <a:latin typeface="Arial" panose="020B0604020202020204" pitchFamily="34" charset="0"/>
                <a:cs typeface="Arial" panose="020B0604020202020204" pitchFamily="34" charset="0"/>
              </a:rPr>
              <a:t>Pharmaceuticals</a:t>
            </a:r>
          </a:p>
          <a:p>
            <a:r>
              <a:rPr lang="en-US">
                <a:latin typeface="Arial" panose="020B0604020202020204" pitchFamily="34" charset="0"/>
                <a:cs typeface="Arial" panose="020B0604020202020204" pitchFamily="34" charset="0"/>
              </a:rPr>
              <a:t>City Water Treatment</a:t>
            </a:r>
          </a:p>
          <a:p>
            <a:r>
              <a:rPr lang="en-US">
                <a:latin typeface="Arial" panose="020B0604020202020204" pitchFamily="34" charset="0"/>
                <a:cs typeface="Arial" panose="020B0604020202020204" pitchFamily="34" charset="0"/>
              </a:rPr>
              <a:t>Food Manufacturing</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31319F10-658B-CC78-E742-E2C3DD9DBED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74</a:t>
            </a:fld>
            <a:endParaRPr lang="en-US"/>
          </a:p>
        </p:txBody>
      </p:sp>
      <p:sp>
        <p:nvSpPr>
          <p:cNvPr id="7" name="Title 4">
            <a:extLst>
              <a:ext uri="{FF2B5EF4-FFF2-40B4-BE49-F238E27FC236}">
                <a16:creationId xmlns:a16="http://schemas.microsoft.com/office/drawing/2014/main" id="{88CDB616-0C15-6B5D-93F7-19DD3D12461E}"/>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Secondary Markets</a:t>
            </a:r>
          </a:p>
        </p:txBody>
      </p:sp>
      <p:pic>
        <p:nvPicPr>
          <p:cNvPr id="8" name="Picture 7" descr="An Urgent Call to Revive the U.S. Pharmaceuticals Supply Chain |  SupplyChainBrain">
            <a:extLst>
              <a:ext uri="{FF2B5EF4-FFF2-40B4-BE49-F238E27FC236}">
                <a16:creationId xmlns:a16="http://schemas.microsoft.com/office/drawing/2014/main" id="{38DA0F4E-5A33-359C-8E11-8D8ADF1D4534}"/>
              </a:ext>
            </a:extLst>
          </p:cNvPr>
          <p:cNvPicPr>
            <a:picLocks noChangeAspect="1"/>
          </p:cNvPicPr>
          <p:nvPr/>
        </p:nvPicPr>
        <p:blipFill>
          <a:blip r:embed="rId2"/>
          <a:stretch>
            <a:fillRect/>
          </a:stretch>
        </p:blipFill>
        <p:spPr>
          <a:xfrm>
            <a:off x="5994400" y="347473"/>
            <a:ext cx="4642153" cy="3090861"/>
          </a:xfrm>
          <a:prstGeom prst="rect">
            <a:avLst/>
          </a:prstGeom>
        </p:spPr>
      </p:pic>
      <p:pic>
        <p:nvPicPr>
          <p:cNvPr id="9" name="Picture 8" descr="A water tower with trees and a road in the background&#10;&#10;Description automatically generated">
            <a:extLst>
              <a:ext uri="{FF2B5EF4-FFF2-40B4-BE49-F238E27FC236}">
                <a16:creationId xmlns:a16="http://schemas.microsoft.com/office/drawing/2014/main" id="{F6A2BD8A-EB29-7504-9C15-BF5A1A10B8D7}"/>
              </a:ext>
            </a:extLst>
          </p:cNvPr>
          <p:cNvPicPr>
            <a:picLocks noChangeAspect="1"/>
          </p:cNvPicPr>
          <p:nvPr/>
        </p:nvPicPr>
        <p:blipFill>
          <a:blip r:embed="rId3"/>
          <a:stretch>
            <a:fillRect/>
          </a:stretch>
        </p:blipFill>
        <p:spPr>
          <a:xfrm>
            <a:off x="5989561" y="3795849"/>
            <a:ext cx="4642153" cy="2427346"/>
          </a:xfrm>
          <a:prstGeom prst="rect">
            <a:avLst/>
          </a:prstGeom>
        </p:spPr>
      </p:pic>
      <p:sp>
        <p:nvSpPr>
          <p:cNvPr id="11" name="Text Placeholder 3">
            <a:extLst>
              <a:ext uri="{FF2B5EF4-FFF2-40B4-BE49-F238E27FC236}">
                <a16:creationId xmlns:a16="http://schemas.microsoft.com/office/drawing/2014/main" id="{71E01DA2-BF1D-4050-E93C-17DB608B83F3}"/>
              </a:ext>
            </a:extLst>
          </p:cNvPr>
          <p:cNvSpPr txBox="1">
            <a:spLocks/>
          </p:cNvSpPr>
          <p:nvPr/>
        </p:nvSpPr>
        <p:spPr>
          <a:xfrm>
            <a:off x="10668340" y="0"/>
            <a:ext cx="1521619" cy="523194"/>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Arial"/>
                <a:cs typeface="Calibri"/>
              </a:rPr>
              <a:t>Timothy Norman</a:t>
            </a:r>
            <a:endParaRPr lang="en-US" sz="1600">
              <a:latin typeface="Arial"/>
              <a:cs typeface="Arial"/>
            </a:endParaRPr>
          </a:p>
        </p:txBody>
      </p:sp>
    </p:spTree>
    <p:extLst>
      <p:ext uri="{BB962C8B-B14F-4D97-AF65-F5344CB8AC3E}">
        <p14:creationId xmlns:p14="http://schemas.microsoft.com/office/powerpoint/2010/main" val="2393062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6FF3E0-7205-062A-9EE3-06A64CE0B3D8}"/>
              </a:ext>
            </a:extLst>
          </p:cNvPr>
          <p:cNvSpPr>
            <a:spLocks noGrp="1"/>
          </p:cNvSpPr>
          <p:nvPr>
            <p:ph type="sldNum" sz="quarter" idx="10"/>
          </p:nvPr>
        </p:nvSpPr>
        <p:spPr/>
        <p:txBody>
          <a:bodyPr/>
          <a:lstStyle/>
          <a:p>
            <a:fld id="{72E20F18-833A-4542-A439-FC39BC210022}" type="slidenum">
              <a:rPr lang="en-US" smtClean="0"/>
              <a:pPr/>
              <a:t>75</a:t>
            </a:fld>
            <a:endParaRPr lang="en-US"/>
          </a:p>
        </p:txBody>
      </p:sp>
      <p:sp>
        <p:nvSpPr>
          <p:cNvPr id="4" name="Footer Placeholder 3">
            <a:extLst>
              <a:ext uri="{FF2B5EF4-FFF2-40B4-BE49-F238E27FC236}">
                <a16:creationId xmlns:a16="http://schemas.microsoft.com/office/drawing/2014/main" id="{FA093099-5F4C-6E2A-C69B-1EDED0588F52}"/>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AF91EFDB-1419-F53E-E1EF-9C3BACF1042F}"/>
              </a:ext>
            </a:extLst>
          </p:cNvPr>
          <p:cNvSpPr>
            <a:spLocks noGrp="1"/>
          </p:cNvSpPr>
          <p:nvPr>
            <p:ph type="body" sz="quarter" idx="15"/>
          </p:nvPr>
        </p:nvSpPr>
        <p:spPr/>
        <p:txBody>
          <a:bodyPr/>
          <a:lstStyle/>
          <a:p>
            <a:endParaRPr lang="en-US"/>
          </a:p>
        </p:txBody>
      </p:sp>
      <p:pic>
        <p:nvPicPr>
          <p:cNvPr id="9" name="Picture 8" descr="A collage of images of fibers&#10;&#10;Description automatically generated">
            <a:extLst>
              <a:ext uri="{FF2B5EF4-FFF2-40B4-BE49-F238E27FC236}">
                <a16:creationId xmlns:a16="http://schemas.microsoft.com/office/drawing/2014/main" id="{E7051846-2A60-ED7E-3445-3BC3A95E9674}"/>
              </a:ext>
            </a:extLst>
          </p:cNvPr>
          <p:cNvPicPr>
            <a:picLocks noChangeAspect="1"/>
          </p:cNvPicPr>
          <p:nvPr/>
        </p:nvPicPr>
        <p:blipFill rotWithShape="1">
          <a:blip r:embed="rId2"/>
          <a:srcRect t="5548"/>
          <a:stretch/>
        </p:blipFill>
        <p:spPr>
          <a:xfrm>
            <a:off x="1837096" y="849210"/>
            <a:ext cx="7406959" cy="5159580"/>
          </a:xfrm>
          <a:prstGeom prst="rect">
            <a:avLst/>
          </a:prstGeom>
          <a:noFill/>
        </p:spPr>
      </p:pic>
    </p:spTree>
    <p:extLst>
      <p:ext uri="{BB962C8B-B14F-4D97-AF65-F5344CB8AC3E}">
        <p14:creationId xmlns:p14="http://schemas.microsoft.com/office/powerpoint/2010/main" val="35739469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F481AFC-B034-68A9-B5C9-25E10500C2FD}"/>
              </a:ext>
            </a:extLst>
          </p:cNvPr>
          <p:cNvGrpSpPr/>
          <p:nvPr/>
        </p:nvGrpSpPr>
        <p:grpSpPr>
          <a:xfrm>
            <a:off x="7017556" y="719883"/>
            <a:ext cx="2862943" cy="4627495"/>
            <a:chOff x="2086708" y="1669758"/>
            <a:chExt cx="1500553" cy="2739838"/>
          </a:xfrm>
          <a:effectLst/>
        </p:grpSpPr>
        <p:sp>
          <p:nvSpPr>
            <p:cNvPr id="12" name="Freeform: Shape 11">
              <a:extLst>
                <a:ext uri="{FF2B5EF4-FFF2-40B4-BE49-F238E27FC236}">
                  <a16:creationId xmlns:a16="http://schemas.microsoft.com/office/drawing/2014/main" id="{9103628C-7E25-2DC9-11BE-56AF5C1DDE26}"/>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09A05-E72F-6462-6285-495D18AA4465}"/>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Rounded Corners 13">
              <a:extLst>
                <a:ext uri="{FF2B5EF4-FFF2-40B4-BE49-F238E27FC236}">
                  <a16:creationId xmlns:a16="http://schemas.microsoft.com/office/drawing/2014/main" id="{F6758655-46A8-FFAF-81A2-91FD1058A6FD}"/>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3DD9C66-12BD-FF3C-7755-5A393EABA87B}"/>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706BF3C-D0FB-807B-0C76-CC8658641BB3}"/>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FFA43034-ABFB-C05F-8536-3B3D7131CD35}"/>
              </a:ext>
            </a:extLst>
          </p:cNvPr>
          <p:cNvSpPr/>
          <p:nvPr/>
        </p:nvSpPr>
        <p:spPr>
          <a:xfrm rot="11369738">
            <a:off x="8167149" y="350758"/>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589CEBC8-2FA8-1850-12CC-075800AD83E6}"/>
              </a:ext>
            </a:extLst>
          </p:cNvPr>
          <p:cNvSpPr>
            <a:spLocks noGrp="1"/>
          </p:cNvSpPr>
          <p:nvPr>
            <p:ph type="sldNum" sz="quarter" idx="12"/>
          </p:nvPr>
        </p:nvSpPr>
        <p:spPr/>
        <p:txBody>
          <a:bodyPr/>
          <a:lstStyle/>
          <a:p>
            <a:fld id="{A5AEF524-62EC-C340-82A1-9F47B6C43E55}" type="slidenum">
              <a:rPr lang="en-US" smtClean="0"/>
              <a:t>76</a:t>
            </a:fld>
            <a:endParaRPr lang="en-US"/>
          </a:p>
        </p:txBody>
      </p:sp>
      <p:sp>
        <p:nvSpPr>
          <p:cNvPr id="5" name="Title 4">
            <a:extLst>
              <a:ext uri="{FF2B5EF4-FFF2-40B4-BE49-F238E27FC236}">
                <a16:creationId xmlns:a16="http://schemas.microsoft.com/office/drawing/2014/main" id="{FEAF16AC-5E8B-D736-2B10-837C5B81A2C7}"/>
              </a:ext>
            </a:extLst>
          </p:cNvPr>
          <p:cNvSpPr>
            <a:spLocks noGrp="1"/>
          </p:cNvSpPr>
          <p:nvPr>
            <p:ph type="title"/>
          </p:nvPr>
        </p:nvSpPr>
        <p:spPr>
          <a:xfrm>
            <a:off x="525774" y="464428"/>
            <a:ext cx="9601200" cy="960276"/>
          </a:xfrm>
        </p:spPr>
        <p:txBody>
          <a:bodyPr/>
          <a:lstStyle/>
          <a:p>
            <a:endParaRPr lang="en-US"/>
          </a:p>
        </p:txBody>
      </p:sp>
      <p:sp>
        <p:nvSpPr>
          <p:cNvPr id="30" name="Rectangle: Rounded Corners 29">
            <a:extLst>
              <a:ext uri="{FF2B5EF4-FFF2-40B4-BE49-F238E27FC236}">
                <a16:creationId xmlns:a16="http://schemas.microsoft.com/office/drawing/2014/main" id="{DDE3BD94-94CC-A9CE-6483-EB73E671D2D4}"/>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F7DE9B5B-8662-9D7A-D8D8-C6FBBD98D555}"/>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E267E1C-419D-F0CF-A747-3D4674144C2C}"/>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10476E2-2D09-1596-EEAA-4891DB81A056}"/>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14D81B-365D-F7A9-6349-A420967EC81A}"/>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06F3-1B41-7E14-4F6C-E5C747DC63D1}"/>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2A29F-FCF6-7112-8BA1-B8B719713D6F}"/>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2DFBB8-DEA6-C9E3-ED1F-EE62BD7DD0B2}"/>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8016BB-4631-F3D1-C319-06692893F059}"/>
              </a:ext>
            </a:extLst>
          </p:cNvPr>
          <p:cNvCxnSpPr>
            <a:cxnSpLocks/>
          </p:cNvCxnSpPr>
          <p:nvPr/>
        </p:nvCxnSpPr>
        <p:spPr>
          <a:xfrm>
            <a:off x="7664092" y="287280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FC29B1-CD81-50A2-DC0B-C8EDE4983676}"/>
              </a:ext>
            </a:extLst>
          </p:cNvPr>
          <p:cNvCxnSpPr>
            <a:cxnSpLocks/>
          </p:cNvCxnSpPr>
          <p:nvPr/>
        </p:nvCxnSpPr>
        <p:spPr>
          <a:xfrm>
            <a:off x="7664092" y="3049287"/>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92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p:txBody>
          <a:bodyPr anchor="b">
            <a:normAutofit/>
          </a:bodyPr>
          <a:lstStyle/>
          <a:p>
            <a:endParaRPr lang="en-US"/>
          </a:p>
        </p:txBody>
      </p:sp>
      <p:sp>
        <p:nvSpPr>
          <p:cNvPr id="5" name="Freeform: Shape 4">
            <a:extLst>
              <a:ext uri="{FF2B5EF4-FFF2-40B4-BE49-F238E27FC236}">
                <a16:creationId xmlns:a16="http://schemas.microsoft.com/office/drawing/2014/main" id="{6028DA55-95EA-0811-1E64-761D7D13492B}"/>
              </a:ext>
            </a:extLst>
          </p:cNvPr>
          <p:cNvSpPr/>
          <p:nvPr/>
        </p:nvSpPr>
        <p:spPr>
          <a:xfrm rot="5400000">
            <a:off x="3053444" y="-1457531"/>
            <a:ext cx="4490359" cy="10597247"/>
          </a:xfrm>
          <a:custGeom>
            <a:avLst/>
            <a:gdLst>
              <a:gd name="connsiteX0" fmla="*/ 0 w 2146703"/>
              <a:gd name="connsiteY0" fmla="*/ 0 h 3924991"/>
              <a:gd name="connsiteX1" fmla="*/ 307515 w 2146703"/>
              <a:gd name="connsiteY1" fmla="*/ 0 h 3924991"/>
              <a:gd name="connsiteX2" fmla="*/ 307515 w 2146703"/>
              <a:gd name="connsiteY2" fmla="*/ 2790775 h 3924991"/>
              <a:gd name="connsiteX3" fmla="*/ 313009 w 2146703"/>
              <a:gd name="connsiteY3" fmla="*/ 2855395 h 3924991"/>
              <a:gd name="connsiteX4" fmla="*/ 613554 w 2146703"/>
              <a:gd name="connsiteY4" fmla="*/ 3145799 h 3924991"/>
              <a:gd name="connsiteX5" fmla="*/ 914099 w 2146703"/>
              <a:gd name="connsiteY5" fmla="*/ 2855395 h 3924991"/>
              <a:gd name="connsiteX6" fmla="*/ 919594 w 2146703"/>
              <a:gd name="connsiteY6" fmla="*/ 2790776 h 3924991"/>
              <a:gd name="connsiteX7" fmla="*/ 919594 w 2146703"/>
              <a:gd name="connsiteY7" fmla="*/ 902391 h 3924991"/>
              <a:gd name="connsiteX8" fmla="*/ 1533148 w 2146703"/>
              <a:gd name="connsiteY8" fmla="*/ 208890 h 3924991"/>
              <a:gd name="connsiteX9" fmla="*/ 2146703 w 2146703"/>
              <a:gd name="connsiteY9" fmla="*/ 902391 h 3924991"/>
              <a:gd name="connsiteX10" fmla="*/ 2146703 w 2146703"/>
              <a:gd name="connsiteY10" fmla="*/ 3924991 h 3924991"/>
              <a:gd name="connsiteX11" fmla="*/ 1839188 w 2146703"/>
              <a:gd name="connsiteY11" fmla="*/ 3924991 h 3924991"/>
              <a:gd name="connsiteX12" fmla="*/ 1839188 w 2146703"/>
              <a:gd name="connsiteY12" fmla="*/ 902391 h 3924991"/>
              <a:gd name="connsiteX13" fmla="*/ 1839926 w 2146703"/>
              <a:gd name="connsiteY13" fmla="*/ 902391 h 3924991"/>
              <a:gd name="connsiteX14" fmla="*/ 1533148 w 2146703"/>
              <a:gd name="connsiteY14" fmla="*/ 538689 h 3924991"/>
              <a:gd name="connsiteX15" fmla="*/ 1226371 w 2146703"/>
              <a:gd name="connsiteY15" fmla="*/ 902391 h 3924991"/>
              <a:gd name="connsiteX16" fmla="*/ 1227109 w 2146703"/>
              <a:gd name="connsiteY16" fmla="*/ 902391 h 3924991"/>
              <a:gd name="connsiteX17" fmla="*/ 1227109 w 2146703"/>
              <a:gd name="connsiteY17" fmla="*/ 2782096 h 3924991"/>
              <a:gd name="connsiteX18" fmla="*/ 1227109 w 2146703"/>
              <a:gd name="connsiteY18" fmla="*/ 2835869 h 3924991"/>
              <a:gd name="connsiteX19" fmla="*/ 1222313 w 2146703"/>
              <a:gd name="connsiteY19" fmla="*/ 2835869 h 3924991"/>
              <a:gd name="connsiteX20" fmla="*/ 1214643 w 2146703"/>
              <a:gd name="connsiteY20" fmla="*/ 2921861 h 3924991"/>
              <a:gd name="connsiteX21" fmla="*/ 613554 w 2146703"/>
              <a:gd name="connsiteY21" fmla="*/ 3475597 h 3924991"/>
              <a:gd name="connsiteX22" fmla="*/ 12465 w 2146703"/>
              <a:gd name="connsiteY22" fmla="*/ 2921861 h 3924991"/>
              <a:gd name="connsiteX23" fmla="*/ 4796 w 2146703"/>
              <a:gd name="connsiteY23" fmla="*/ 2835869 h 3924991"/>
              <a:gd name="connsiteX24" fmla="*/ 0 w 2146703"/>
              <a:gd name="connsiteY24" fmla="*/ 2835869 h 3924991"/>
              <a:gd name="connsiteX25" fmla="*/ 0 w 2146703"/>
              <a:gd name="connsiteY25" fmla="*/ 2782096 h 39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6703" h="3924991">
                <a:moveTo>
                  <a:pt x="0" y="0"/>
                </a:moveTo>
                <a:lnTo>
                  <a:pt x="307515" y="0"/>
                </a:lnTo>
                <a:lnTo>
                  <a:pt x="307515" y="2790775"/>
                </a:lnTo>
                <a:lnTo>
                  <a:pt x="313009" y="2855395"/>
                </a:lnTo>
                <a:cubicBezTo>
                  <a:pt x="341615" y="3021128"/>
                  <a:pt x="465304" y="3145799"/>
                  <a:pt x="613554" y="3145799"/>
                </a:cubicBezTo>
                <a:cubicBezTo>
                  <a:pt x="761804" y="3145799"/>
                  <a:pt x="885493" y="3021128"/>
                  <a:pt x="914099" y="2855395"/>
                </a:cubicBezTo>
                <a:lnTo>
                  <a:pt x="919594" y="2790776"/>
                </a:lnTo>
                <a:lnTo>
                  <a:pt x="919594" y="902391"/>
                </a:lnTo>
                <a:cubicBezTo>
                  <a:pt x="919594" y="519381"/>
                  <a:pt x="1194292" y="208890"/>
                  <a:pt x="1533148" y="208890"/>
                </a:cubicBezTo>
                <a:cubicBezTo>
                  <a:pt x="1872005" y="208890"/>
                  <a:pt x="2146703" y="519381"/>
                  <a:pt x="2146703" y="902391"/>
                </a:cubicBezTo>
                <a:lnTo>
                  <a:pt x="2146703" y="3924991"/>
                </a:lnTo>
                <a:lnTo>
                  <a:pt x="1839188" y="3924991"/>
                </a:lnTo>
                <a:lnTo>
                  <a:pt x="1839188" y="902391"/>
                </a:lnTo>
                <a:lnTo>
                  <a:pt x="1839926" y="902391"/>
                </a:lnTo>
                <a:cubicBezTo>
                  <a:pt x="1839926" y="701524"/>
                  <a:pt x="1702577" y="538689"/>
                  <a:pt x="1533148" y="538689"/>
                </a:cubicBezTo>
                <a:cubicBezTo>
                  <a:pt x="1363720" y="538689"/>
                  <a:pt x="1226371" y="701524"/>
                  <a:pt x="1226371" y="902391"/>
                </a:cubicBezTo>
                <a:lnTo>
                  <a:pt x="1227109" y="902391"/>
                </a:lnTo>
                <a:lnTo>
                  <a:pt x="1227109" y="2782096"/>
                </a:lnTo>
                <a:lnTo>
                  <a:pt x="1227109" y="2835869"/>
                </a:lnTo>
                <a:lnTo>
                  <a:pt x="1222313" y="2835869"/>
                </a:lnTo>
                <a:lnTo>
                  <a:pt x="1214643" y="2921861"/>
                </a:lnTo>
                <a:cubicBezTo>
                  <a:pt x="1157432" y="3237878"/>
                  <a:pt x="910054" y="3475597"/>
                  <a:pt x="613554" y="3475597"/>
                </a:cubicBezTo>
                <a:cubicBezTo>
                  <a:pt x="317055" y="3475597"/>
                  <a:pt x="69677" y="3237878"/>
                  <a:pt x="12465" y="2921861"/>
                </a:cubicBezTo>
                <a:lnTo>
                  <a:pt x="4796" y="2835869"/>
                </a:lnTo>
                <a:lnTo>
                  <a:pt x="0" y="2835869"/>
                </a:lnTo>
                <a:lnTo>
                  <a:pt x="0" y="2782096"/>
                </a:lnTo>
                <a:close/>
              </a:path>
            </a:pathLst>
          </a:custGeom>
          <a:solidFill>
            <a:schemeClr val="accent1">
              <a:lumMod val="20000"/>
              <a:lumOff val="80000"/>
            </a:schemeClr>
          </a:solidFill>
          <a:ln w="38100">
            <a:solidFill>
              <a:schemeClr val="bg1">
                <a:lumMod val="75000"/>
              </a:schemeClr>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lowchart: Connector 5">
            <a:extLst>
              <a:ext uri="{FF2B5EF4-FFF2-40B4-BE49-F238E27FC236}">
                <a16:creationId xmlns:a16="http://schemas.microsoft.com/office/drawing/2014/main" id="{2B476DF0-EC67-2B0E-5704-3A9968B5A8AB}"/>
              </a:ext>
            </a:extLst>
          </p:cNvPr>
          <p:cNvSpPr/>
          <p:nvPr/>
        </p:nvSpPr>
        <p:spPr>
          <a:xfrm>
            <a:off x="10134600" y="1737343"/>
            <a:ext cx="293915" cy="318407"/>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38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1.11111E-6 C -0.01576 0.00069 -0.45951 -0.02801 -0.57747 -0.00255 C -0.6957 0.02268 -0.71211 0.11551 -0.70925 0.15208 C -0.72227 0.19213 -0.68242 0.22454 -0.65977 0.24954 C -0.63698 0.27454 -0.64219 0.28009 -0.57643 0.28704 C -0.51094 0.29398 -0.3405 0.28819 -0.26615 0.29097 C -0.19193 0.29398 -0.16589 0.29005 -0.13099 0.30393 C -0.0957 0.31759 -0.06081 0.3375 -0.05586 0.3743 C -0.05182 0.41157 -0.03802 0.48079 -0.0724 0.51412 C -0.10729 0.54722 -0.19505 0.56296 -0.26354 0.57361 C -0.33216 0.58403 -0.48281 0.57685 -0.48281 0.57708 L -0.84063 0.57106 " pathEditMode="relative" rAng="0" ptsTypes="AAAAAAAAAAAA">
                                      <p:cBhvr>
                                        <p:cTn id="6" dur="5000" fill="hold"/>
                                        <p:tgtEl>
                                          <p:spTgt spid="6"/>
                                        </p:tgtEl>
                                        <p:attrNameLst>
                                          <p:attrName>ppt_x</p:attrName>
                                          <p:attrName>ppt_y</p:attrName>
                                        </p:attrNameLst>
                                      </p:cBhvr>
                                      <p:rCtr x="-42031" y="2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78</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869" t="14140" r="6373" b="13877"/>
          <a:stretch/>
        </p:blipFill>
        <p:spPr>
          <a:xfrm>
            <a:off x="1307608" y="1639615"/>
            <a:ext cx="8204253" cy="5370788"/>
          </a:xfrm>
          <a:prstGeom prst="rect">
            <a:avLst/>
          </a:prstGeom>
        </p:spPr>
      </p:pic>
    </p:spTree>
    <p:extLst>
      <p:ext uri="{BB962C8B-B14F-4D97-AF65-F5344CB8AC3E}">
        <p14:creationId xmlns:p14="http://schemas.microsoft.com/office/powerpoint/2010/main" val="1445155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4D8213-AFFB-BC2A-EDB6-FBCF349CE00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BEBDF6B-ABB0-363A-4AB5-33B99E24BF16}"/>
              </a:ext>
            </a:extLst>
          </p:cNvPr>
          <p:cNvSpPr>
            <a:spLocks noGrp="1"/>
          </p:cNvSpPr>
          <p:nvPr>
            <p:ph type="sldNum" sz="quarter" idx="12"/>
          </p:nvPr>
        </p:nvSpPr>
        <p:spPr/>
        <p:txBody>
          <a:bodyPr/>
          <a:lstStyle/>
          <a:p>
            <a:fld id="{A5AEF524-62EC-C340-82A1-9F47B6C43E55}" type="slidenum">
              <a:rPr lang="en-US" smtClean="0"/>
              <a:t>79</a:t>
            </a:fld>
            <a:endParaRPr lang="en-US"/>
          </a:p>
        </p:txBody>
      </p:sp>
      <p:sp>
        <p:nvSpPr>
          <p:cNvPr id="4" name="Text Placeholder 3">
            <a:extLst>
              <a:ext uri="{FF2B5EF4-FFF2-40B4-BE49-F238E27FC236}">
                <a16:creationId xmlns:a16="http://schemas.microsoft.com/office/drawing/2014/main" id="{E7595F73-2D83-2E9D-CA53-9C542212E87D}"/>
              </a:ext>
            </a:extLst>
          </p:cNvPr>
          <p:cNvSpPr>
            <a:spLocks noGrp="1"/>
          </p:cNvSpPr>
          <p:nvPr>
            <p:ph type="body" sz="quarter" idx="13"/>
          </p:nvPr>
        </p:nvSpPr>
        <p:spPr>
          <a:xfrm>
            <a:off x="10692153"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Slide Number Placeholder 3">
            <a:extLst>
              <a:ext uri="{FF2B5EF4-FFF2-40B4-BE49-F238E27FC236}">
                <a16:creationId xmlns:a16="http://schemas.microsoft.com/office/drawing/2014/main" id="{BDA2D801-615F-DAD7-72E3-25A790D9E54D}"/>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79</a:t>
            </a:fld>
            <a:endParaRPr lang="en-US"/>
          </a:p>
        </p:txBody>
      </p:sp>
      <p:sp>
        <p:nvSpPr>
          <p:cNvPr id="6" name="Title 4">
            <a:extLst>
              <a:ext uri="{FF2B5EF4-FFF2-40B4-BE49-F238E27FC236}">
                <a16:creationId xmlns:a16="http://schemas.microsoft.com/office/drawing/2014/main" id="{46F02B2B-9F29-F3BD-4D30-135448A09DA5}"/>
              </a:ext>
            </a:extLst>
          </p:cNvPr>
          <p:cNvSpPr txBox="1">
            <a:spLocks/>
          </p:cNvSpPr>
          <p:nvPr/>
        </p:nvSpPr>
        <p:spPr>
          <a:xfrm>
            <a:off x="533400" y="415158"/>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Assumptions</a:t>
            </a:r>
          </a:p>
        </p:txBody>
      </p:sp>
      <p:graphicFrame>
        <p:nvGraphicFramePr>
          <p:cNvPr id="7" name="Content Placeholder 1">
            <a:extLst>
              <a:ext uri="{FF2B5EF4-FFF2-40B4-BE49-F238E27FC236}">
                <a16:creationId xmlns:a16="http://schemas.microsoft.com/office/drawing/2014/main" id="{5176BCDF-1C07-8432-50F9-36581E03AAD6}"/>
              </a:ext>
            </a:extLst>
          </p:cNvPr>
          <p:cNvGraphicFramePr>
            <a:graphicFrameLocks/>
          </p:cNvGraphicFramePr>
          <p:nvPr>
            <p:extLst>
              <p:ext uri="{D42A27DB-BD31-4B8C-83A1-F6EECF244321}">
                <p14:modId xmlns:p14="http://schemas.microsoft.com/office/powerpoint/2010/main" val="208767894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4361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8</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Our System</a:t>
            </a:r>
          </a:p>
        </p:txBody>
      </p:sp>
      <p:pic>
        <p:nvPicPr>
          <p:cNvPr id="200" name="Picture 199" descr="A couple of white plastic containers with black caps&#10;&#10;Description automatically generated">
            <a:extLst>
              <a:ext uri="{FF2B5EF4-FFF2-40B4-BE49-F238E27FC236}">
                <a16:creationId xmlns:a16="http://schemas.microsoft.com/office/drawing/2014/main" id="{47044607-5EA8-9CA7-C6B6-03A337E6E07D}"/>
              </a:ext>
            </a:extLst>
          </p:cNvPr>
          <p:cNvPicPr>
            <a:picLocks noChangeAspect="1"/>
          </p:cNvPicPr>
          <p:nvPr/>
        </p:nvPicPr>
        <p:blipFill rotWithShape="1">
          <a:blip r:embed="rId3"/>
          <a:srcRect l="46689" t="15561" r="1913" b="17076"/>
          <a:stretch/>
        </p:blipFill>
        <p:spPr>
          <a:xfrm>
            <a:off x="8621542" y="1709282"/>
            <a:ext cx="874716" cy="1031293"/>
          </a:xfrm>
          <a:prstGeom prst="rect">
            <a:avLst/>
          </a:prstGeom>
        </p:spPr>
      </p:pic>
      <p:grpSp>
        <p:nvGrpSpPr>
          <p:cNvPr id="201" name="Group 200">
            <a:extLst>
              <a:ext uri="{FF2B5EF4-FFF2-40B4-BE49-F238E27FC236}">
                <a16:creationId xmlns:a16="http://schemas.microsoft.com/office/drawing/2014/main" id="{108738AE-52B6-1F17-FDC8-04196D7013EE}"/>
              </a:ext>
            </a:extLst>
          </p:cNvPr>
          <p:cNvGrpSpPr/>
          <p:nvPr/>
        </p:nvGrpSpPr>
        <p:grpSpPr>
          <a:xfrm rot="20077354">
            <a:off x="7658129" y="2052726"/>
            <a:ext cx="1736729" cy="695219"/>
            <a:chOff x="7331821" y="5386647"/>
            <a:chExt cx="839589" cy="252986"/>
          </a:xfrm>
        </p:grpSpPr>
        <p:sp>
          <p:nvSpPr>
            <p:cNvPr id="300" name="Freeform: Shape 67">
              <a:extLst>
                <a:ext uri="{FF2B5EF4-FFF2-40B4-BE49-F238E27FC236}">
                  <a16:creationId xmlns:a16="http://schemas.microsoft.com/office/drawing/2014/main" id="{6CEAD6D4-2222-A5F7-E224-B666BD4FC701}"/>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reeform: Shape 68">
              <a:extLst>
                <a:ext uri="{FF2B5EF4-FFF2-40B4-BE49-F238E27FC236}">
                  <a16:creationId xmlns:a16="http://schemas.microsoft.com/office/drawing/2014/main" id="{0942EE92-BBAD-6811-CABF-0DEC370D731C}"/>
                </a:ext>
              </a:extLst>
            </p:cNvPr>
            <p:cNvSpPr/>
            <p:nvPr/>
          </p:nvSpPr>
          <p:spPr>
            <a:xfrm>
              <a:off x="7331824"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reeform: Shape 69">
              <a:extLst>
                <a:ext uri="{FF2B5EF4-FFF2-40B4-BE49-F238E27FC236}">
                  <a16:creationId xmlns:a16="http://schemas.microsoft.com/office/drawing/2014/main" id="{6181E753-21FC-6EE4-3A6D-E7B544AF80D3}"/>
                </a:ext>
              </a:extLst>
            </p:cNvPr>
            <p:cNvSpPr/>
            <p:nvPr/>
          </p:nvSpPr>
          <p:spPr>
            <a:xfrm>
              <a:off x="7331821"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50CBA921-14E3-F881-4EFD-349820D25E43}"/>
              </a:ext>
            </a:extLst>
          </p:cNvPr>
          <p:cNvGrpSpPr/>
          <p:nvPr/>
        </p:nvGrpSpPr>
        <p:grpSpPr>
          <a:xfrm rot="1382764">
            <a:off x="7526149" y="4744093"/>
            <a:ext cx="971550" cy="290084"/>
            <a:chOff x="8990326" y="3201563"/>
            <a:chExt cx="1414931" cy="491460"/>
          </a:xfrm>
        </p:grpSpPr>
        <p:sp>
          <p:nvSpPr>
            <p:cNvPr id="297" name="Freeform: Shape 22">
              <a:extLst>
                <a:ext uri="{FF2B5EF4-FFF2-40B4-BE49-F238E27FC236}">
                  <a16:creationId xmlns:a16="http://schemas.microsoft.com/office/drawing/2014/main" id="{EED55DAC-C775-D4F4-C302-D35B82E9B855}"/>
                </a:ext>
              </a:extLst>
            </p:cNvPr>
            <p:cNvSpPr/>
            <p:nvPr/>
          </p:nvSpPr>
          <p:spPr>
            <a:xfrm>
              <a:off x="8990326" y="3201563"/>
              <a:ext cx="1408384"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Shape 21">
              <a:extLst>
                <a:ext uri="{FF2B5EF4-FFF2-40B4-BE49-F238E27FC236}">
                  <a16:creationId xmlns:a16="http://schemas.microsoft.com/office/drawing/2014/main" id="{97E9709E-557B-A0A3-415A-8539D5F0BB10}"/>
                </a:ext>
              </a:extLst>
            </p:cNvPr>
            <p:cNvSpPr/>
            <p:nvPr/>
          </p:nvSpPr>
          <p:spPr>
            <a:xfrm>
              <a:off x="8996872" y="3201563"/>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reeform: Shape 23">
              <a:extLst>
                <a:ext uri="{FF2B5EF4-FFF2-40B4-BE49-F238E27FC236}">
                  <a16:creationId xmlns:a16="http://schemas.microsoft.com/office/drawing/2014/main" id="{F1B5D5BA-B164-8721-E173-1693243AEB25}"/>
                </a:ext>
              </a:extLst>
            </p:cNvPr>
            <p:cNvSpPr/>
            <p:nvPr/>
          </p:nvSpPr>
          <p:spPr>
            <a:xfrm>
              <a:off x="8990876" y="3201621"/>
              <a:ext cx="1408385"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3" name="Picture 202">
            <a:extLst>
              <a:ext uri="{FF2B5EF4-FFF2-40B4-BE49-F238E27FC236}">
                <a16:creationId xmlns:a16="http://schemas.microsoft.com/office/drawing/2014/main" id="{6E7AA0CA-E96D-574D-E656-7381F58CD376}"/>
              </a:ext>
            </a:extLst>
          </p:cNvPr>
          <p:cNvPicPr>
            <a:picLocks noChangeAspect="1"/>
          </p:cNvPicPr>
          <p:nvPr/>
        </p:nvPicPr>
        <p:blipFill rotWithShape="1">
          <a:blip r:embed="rId4"/>
          <a:srcRect l="18499" t="-1264" r="3909" b="15999"/>
          <a:stretch/>
        </p:blipFill>
        <p:spPr>
          <a:xfrm rot="8688304">
            <a:off x="7082410" y="4355454"/>
            <a:ext cx="578561" cy="582373"/>
          </a:xfrm>
          <a:prstGeom prst="rect">
            <a:avLst/>
          </a:prstGeom>
        </p:spPr>
      </p:pic>
      <p:pic>
        <p:nvPicPr>
          <p:cNvPr id="204" name="Picture 203" descr="A medical equipment on wheels&#10;&#10;Description automatically generated">
            <a:extLst>
              <a:ext uri="{FF2B5EF4-FFF2-40B4-BE49-F238E27FC236}">
                <a16:creationId xmlns:a16="http://schemas.microsoft.com/office/drawing/2014/main" id="{8A6F258D-E30A-7417-C8E9-46C2D6B4F0B8}"/>
              </a:ext>
            </a:extLst>
          </p:cNvPr>
          <p:cNvPicPr>
            <a:picLocks noChangeAspect="1"/>
          </p:cNvPicPr>
          <p:nvPr/>
        </p:nvPicPr>
        <p:blipFill rotWithShape="1">
          <a:blip r:embed="rId5"/>
          <a:srcRect l="33444" t="3000" r="29585" b="5362"/>
          <a:stretch/>
        </p:blipFill>
        <p:spPr>
          <a:xfrm>
            <a:off x="762197" y="1744088"/>
            <a:ext cx="1556860" cy="3471322"/>
          </a:xfrm>
          <a:prstGeom prst="rect">
            <a:avLst/>
          </a:prstGeom>
        </p:spPr>
      </p:pic>
      <p:grpSp>
        <p:nvGrpSpPr>
          <p:cNvPr id="205" name="Group 204">
            <a:extLst>
              <a:ext uri="{FF2B5EF4-FFF2-40B4-BE49-F238E27FC236}">
                <a16:creationId xmlns:a16="http://schemas.microsoft.com/office/drawing/2014/main" id="{820C7349-13C1-E854-2AAC-DCFB48759C76}"/>
              </a:ext>
            </a:extLst>
          </p:cNvPr>
          <p:cNvGrpSpPr/>
          <p:nvPr/>
        </p:nvGrpSpPr>
        <p:grpSpPr>
          <a:xfrm>
            <a:off x="8451684" y="4532786"/>
            <a:ext cx="849725" cy="980199"/>
            <a:chOff x="7143023" y="452743"/>
            <a:chExt cx="3549267" cy="6504758"/>
          </a:xfrm>
        </p:grpSpPr>
        <p:sp>
          <p:nvSpPr>
            <p:cNvPr id="288" name="Freeform: Shape 9">
              <a:extLst>
                <a:ext uri="{FF2B5EF4-FFF2-40B4-BE49-F238E27FC236}">
                  <a16:creationId xmlns:a16="http://schemas.microsoft.com/office/drawing/2014/main" id="{22B5EEBD-497A-10B6-410E-CA8FFCCBA8B8}"/>
                </a:ext>
              </a:extLst>
            </p:cNvPr>
            <p:cNvSpPr/>
            <p:nvPr/>
          </p:nvSpPr>
          <p:spPr>
            <a:xfrm>
              <a:off x="9055165" y="4724838"/>
              <a:ext cx="800101" cy="2232663"/>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Shape 10">
              <a:extLst>
                <a:ext uri="{FF2B5EF4-FFF2-40B4-BE49-F238E27FC236}">
                  <a16:creationId xmlns:a16="http://schemas.microsoft.com/office/drawing/2014/main" id="{9031332F-01FB-FDE2-166F-3FC037C0FCAA}"/>
                </a:ext>
              </a:extLst>
            </p:cNvPr>
            <p:cNvSpPr/>
            <p:nvPr/>
          </p:nvSpPr>
          <p:spPr>
            <a:xfrm>
              <a:off x="10269797" y="3993321"/>
              <a:ext cx="106679" cy="1463041"/>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reeform: Shape 11">
              <a:extLst>
                <a:ext uri="{FF2B5EF4-FFF2-40B4-BE49-F238E27FC236}">
                  <a16:creationId xmlns:a16="http://schemas.microsoft.com/office/drawing/2014/main" id="{930F1EA3-A311-B977-0653-00DA9FF798CB}"/>
                </a:ext>
              </a:extLst>
            </p:cNvPr>
            <p:cNvSpPr/>
            <p:nvPr/>
          </p:nvSpPr>
          <p:spPr>
            <a:xfrm>
              <a:off x="9085192" y="4635133"/>
              <a:ext cx="777241" cy="129541"/>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reeform: Shape 12">
              <a:extLst>
                <a:ext uri="{FF2B5EF4-FFF2-40B4-BE49-F238E27FC236}">
                  <a16:creationId xmlns:a16="http://schemas.microsoft.com/office/drawing/2014/main" id="{EB253860-0DAF-458B-B06C-67B6BDD58FBC}"/>
                </a:ext>
              </a:extLst>
            </p:cNvPr>
            <p:cNvSpPr/>
            <p:nvPr/>
          </p:nvSpPr>
          <p:spPr>
            <a:xfrm>
              <a:off x="9410715" y="5237109"/>
              <a:ext cx="716281" cy="792481"/>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13">
              <a:extLst>
                <a:ext uri="{FF2B5EF4-FFF2-40B4-BE49-F238E27FC236}">
                  <a16:creationId xmlns:a16="http://schemas.microsoft.com/office/drawing/2014/main" id="{B89CA80C-90CD-BD29-386C-595040F9F53A}"/>
                </a:ext>
              </a:extLst>
            </p:cNvPr>
            <p:cNvSpPr/>
            <p:nvPr/>
          </p:nvSpPr>
          <p:spPr>
            <a:xfrm>
              <a:off x="10017211" y="5287722"/>
              <a:ext cx="502919" cy="861059"/>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14">
              <a:extLst>
                <a:ext uri="{FF2B5EF4-FFF2-40B4-BE49-F238E27FC236}">
                  <a16:creationId xmlns:a16="http://schemas.microsoft.com/office/drawing/2014/main" id="{61A248BA-041F-0FA2-F0C7-ABF1A2F12E4E}"/>
                </a:ext>
              </a:extLst>
            </p:cNvPr>
            <p:cNvSpPr/>
            <p:nvPr/>
          </p:nvSpPr>
          <p:spPr>
            <a:xfrm>
              <a:off x="10387489" y="5405289"/>
              <a:ext cx="304801" cy="754382"/>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reeform: Shape 15">
              <a:extLst>
                <a:ext uri="{FF2B5EF4-FFF2-40B4-BE49-F238E27FC236}">
                  <a16:creationId xmlns:a16="http://schemas.microsoft.com/office/drawing/2014/main" id="{094090DD-FD93-4881-2DFA-A8393C06D662}"/>
                </a:ext>
              </a:extLst>
            </p:cNvPr>
            <p:cNvSpPr/>
            <p:nvPr/>
          </p:nvSpPr>
          <p:spPr>
            <a:xfrm>
              <a:off x="7313280" y="452743"/>
              <a:ext cx="2416630" cy="4169229"/>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reeform: Shape 16">
              <a:extLst>
                <a:ext uri="{FF2B5EF4-FFF2-40B4-BE49-F238E27FC236}">
                  <a16:creationId xmlns:a16="http://schemas.microsoft.com/office/drawing/2014/main" id="{9029FF6D-8BC2-3221-9336-76DA268C420F}"/>
                </a:ext>
              </a:extLst>
            </p:cNvPr>
            <p:cNvSpPr/>
            <p:nvPr/>
          </p:nvSpPr>
          <p:spPr>
            <a:xfrm>
              <a:off x="7143023" y="2292041"/>
              <a:ext cx="587831"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reeform: Shape 17">
              <a:extLst>
                <a:ext uri="{FF2B5EF4-FFF2-40B4-BE49-F238E27FC236}">
                  <a16:creationId xmlns:a16="http://schemas.microsoft.com/office/drawing/2014/main" id="{B8790F53-D2A0-BB19-9A8B-BFCD8E2A1BC2}"/>
                </a:ext>
              </a:extLst>
            </p:cNvPr>
            <p:cNvSpPr/>
            <p:nvPr/>
          </p:nvSpPr>
          <p:spPr>
            <a:xfrm>
              <a:off x="7153666" y="3343951"/>
              <a:ext cx="434340" cy="716278"/>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7" name="Picture 206" descr="A black plastic connector with a nut&#10;&#10;Description automatically generated">
            <a:extLst>
              <a:ext uri="{FF2B5EF4-FFF2-40B4-BE49-F238E27FC236}">
                <a16:creationId xmlns:a16="http://schemas.microsoft.com/office/drawing/2014/main" id="{6CA772E2-9ACB-EB56-734F-76394B580BBC}"/>
              </a:ext>
            </a:extLst>
          </p:cNvPr>
          <p:cNvPicPr>
            <a:picLocks noChangeAspect="1"/>
          </p:cNvPicPr>
          <p:nvPr/>
        </p:nvPicPr>
        <p:blipFill rotWithShape="1">
          <a:blip r:embed="rId6"/>
          <a:srcRect l="2360" t="6980" r="2664" b="7480"/>
          <a:stretch/>
        </p:blipFill>
        <p:spPr>
          <a:xfrm rot="17594265">
            <a:off x="2874498" y="2635725"/>
            <a:ext cx="391411" cy="391882"/>
          </a:xfrm>
          <a:prstGeom prst="rect">
            <a:avLst/>
          </a:prstGeom>
        </p:spPr>
      </p:pic>
      <p:sp>
        <p:nvSpPr>
          <p:cNvPr id="208" name="Freeform: Shape 47">
            <a:extLst>
              <a:ext uri="{FF2B5EF4-FFF2-40B4-BE49-F238E27FC236}">
                <a16:creationId xmlns:a16="http://schemas.microsoft.com/office/drawing/2014/main" id="{048AFCD8-87C8-68A2-50E4-01C52E30B15A}"/>
              </a:ext>
            </a:extLst>
          </p:cNvPr>
          <p:cNvSpPr/>
          <p:nvPr/>
        </p:nvSpPr>
        <p:spPr>
          <a:xfrm>
            <a:off x="1976027" y="2935503"/>
            <a:ext cx="885019" cy="398043"/>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208">
            <a:extLst>
              <a:ext uri="{FF2B5EF4-FFF2-40B4-BE49-F238E27FC236}">
                <a16:creationId xmlns:a16="http://schemas.microsoft.com/office/drawing/2014/main" id="{F13B9677-DC85-2875-2204-8D9FB3DB4D6A}"/>
              </a:ext>
            </a:extLst>
          </p:cNvPr>
          <p:cNvGrpSpPr/>
          <p:nvPr/>
        </p:nvGrpSpPr>
        <p:grpSpPr>
          <a:xfrm>
            <a:off x="1963640" y="2935502"/>
            <a:ext cx="889148" cy="398044"/>
            <a:chOff x="1616657" y="2558170"/>
            <a:chExt cx="934829" cy="465222"/>
          </a:xfrm>
        </p:grpSpPr>
        <p:sp>
          <p:nvSpPr>
            <p:cNvPr id="286" name="Freeform: Shape 48">
              <a:extLst>
                <a:ext uri="{FF2B5EF4-FFF2-40B4-BE49-F238E27FC236}">
                  <a16:creationId xmlns:a16="http://schemas.microsoft.com/office/drawing/2014/main" id="{D9FB07C0-E5C8-C06B-04D7-1DC67C87845D}"/>
                </a:ext>
              </a:extLst>
            </p:cNvPr>
            <p:cNvSpPr/>
            <p:nvPr/>
          </p:nvSpPr>
          <p:spPr>
            <a:xfrm>
              <a:off x="1620998"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reeform: Shape 49">
              <a:extLst>
                <a:ext uri="{FF2B5EF4-FFF2-40B4-BE49-F238E27FC236}">
                  <a16:creationId xmlns:a16="http://schemas.microsoft.com/office/drawing/2014/main" id="{F8A74878-9EB2-BD2D-5603-8E5565787826}"/>
                </a:ext>
              </a:extLst>
            </p:cNvPr>
            <p:cNvSpPr/>
            <p:nvPr/>
          </p:nvSpPr>
          <p:spPr>
            <a:xfrm>
              <a:off x="1616657" y="2558170"/>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1" name="Freeform: Shape 53">
            <a:extLst>
              <a:ext uri="{FF2B5EF4-FFF2-40B4-BE49-F238E27FC236}">
                <a16:creationId xmlns:a16="http://schemas.microsoft.com/office/drawing/2014/main" id="{01BBE38D-CE1A-D592-5D2F-09AF73D90AAC}"/>
              </a:ext>
            </a:extLst>
          </p:cNvPr>
          <p:cNvSpPr/>
          <p:nvPr/>
        </p:nvSpPr>
        <p:spPr>
          <a:xfrm>
            <a:off x="1944172" y="4452650"/>
            <a:ext cx="892605" cy="336278"/>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a:extLst>
              <a:ext uri="{FF2B5EF4-FFF2-40B4-BE49-F238E27FC236}">
                <a16:creationId xmlns:a16="http://schemas.microsoft.com/office/drawing/2014/main" id="{6E3E5C90-7342-68E3-2346-361D90582AD3}"/>
              </a:ext>
            </a:extLst>
          </p:cNvPr>
          <p:cNvGrpSpPr/>
          <p:nvPr/>
        </p:nvGrpSpPr>
        <p:grpSpPr>
          <a:xfrm rot="20892277" flipV="1">
            <a:off x="3109109" y="1599332"/>
            <a:ext cx="975078" cy="1045413"/>
            <a:chOff x="2914650" y="4841421"/>
            <a:chExt cx="1665514" cy="424543"/>
          </a:xfrm>
        </p:grpSpPr>
        <p:sp>
          <p:nvSpPr>
            <p:cNvPr id="283" name="Freeform: Shape 57">
              <a:extLst>
                <a:ext uri="{FF2B5EF4-FFF2-40B4-BE49-F238E27FC236}">
                  <a16:creationId xmlns:a16="http://schemas.microsoft.com/office/drawing/2014/main" id="{F44A84FA-1A22-BC0E-E1A0-10C823ACB676}"/>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reeform: Shape 58">
              <a:extLst>
                <a:ext uri="{FF2B5EF4-FFF2-40B4-BE49-F238E27FC236}">
                  <a16:creationId xmlns:a16="http://schemas.microsoft.com/office/drawing/2014/main" id="{BA67FB9D-B9FA-735C-CBE7-1EFED83A8F2C}"/>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Shape 59">
              <a:extLst>
                <a:ext uri="{FF2B5EF4-FFF2-40B4-BE49-F238E27FC236}">
                  <a16:creationId xmlns:a16="http://schemas.microsoft.com/office/drawing/2014/main" id="{D4F0589B-B46B-6925-E4A4-6861261300AF}"/>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3" name="Freeform: Shape 54">
            <a:extLst>
              <a:ext uri="{FF2B5EF4-FFF2-40B4-BE49-F238E27FC236}">
                <a16:creationId xmlns:a16="http://schemas.microsoft.com/office/drawing/2014/main" id="{86DE7DB7-4C63-5509-7AAD-D3BC70808561}"/>
              </a:ext>
            </a:extLst>
          </p:cNvPr>
          <p:cNvSpPr/>
          <p:nvPr/>
        </p:nvSpPr>
        <p:spPr>
          <a:xfrm>
            <a:off x="1944172" y="4452650"/>
            <a:ext cx="892605" cy="336278"/>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Shape 55">
            <a:extLst>
              <a:ext uri="{FF2B5EF4-FFF2-40B4-BE49-F238E27FC236}">
                <a16:creationId xmlns:a16="http://schemas.microsoft.com/office/drawing/2014/main" id="{EAF53981-5F1B-B3DA-2AE7-51001433845E}"/>
              </a:ext>
            </a:extLst>
          </p:cNvPr>
          <p:cNvSpPr/>
          <p:nvPr/>
        </p:nvSpPr>
        <p:spPr>
          <a:xfrm>
            <a:off x="1944172" y="4452650"/>
            <a:ext cx="892605" cy="336278"/>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a:extLst>
              <a:ext uri="{FF2B5EF4-FFF2-40B4-BE49-F238E27FC236}">
                <a16:creationId xmlns:a16="http://schemas.microsoft.com/office/drawing/2014/main" id="{52BB9BD2-2C4E-8CDD-83ED-91A2E3643892}"/>
              </a:ext>
            </a:extLst>
          </p:cNvPr>
          <p:cNvGrpSpPr/>
          <p:nvPr/>
        </p:nvGrpSpPr>
        <p:grpSpPr>
          <a:xfrm rot="402630">
            <a:off x="2907322" y="4851174"/>
            <a:ext cx="1201268" cy="359248"/>
            <a:chOff x="5243802" y="4859496"/>
            <a:chExt cx="2062065" cy="645738"/>
          </a:xfrm>
        </p:grpSpPr>
        <p:sp>
          <p:nvSpPr>
            <p:cNvPr id="280" name="Freeform: Shape 62">
              <a:extLst>
                <a:ext uri="{FF2B5EF4-FFF2-40B4-BE49-F238E27FC236}">
                  <a16:creationId xmlns:a16="http://schemas.microsoft.com/office/drawing/2014/main" id="{6E37ADBB-BEFA-A3F5-8FC1-B595A9FD0C6A}"/>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reeform: Shape 63">
              <a:extLst>
                <a:ext uri="{FF2B5EF4-FFF2-40B4-BE49-F238E27FC236}">
                  <a16:creationId xmlns:a16="http://schemas.microsoft.com/office/drawing/2014/main" id="{F39FB3DD-984C-34FD-C1FD-192F1B8825A4}"/>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reeform: Shape 64">
              <a:extLst>
                <a:ext uri="{FF2B5EF4-FFF2-40B4-BE49-F238E27FC236}">
                  <a16:creationId xmlns:a16="http://schemas.microsoft.com/office/drawing/2014/main" id="{84874ED7-2A22-BD71-5BF4-265C46D35AE7}"/>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6" name="Flowchart: Connector 86">
            <a:extLst>
              <a:ext uri="{FF2B5EF4-FFF2-40B4-BE49-F238E27FC236}">
                <a16:creationId xmlns:a16="http://schemas.microsoft.com/office/drawing/2014/main" id="{6E8BA364-8174-BCCA-A9A9-79985847BC1B}"/>
              </a:ext>
            </a:extLst>
          </p:cNvPr>
          <p:cNvSpPr/>
          <p:nvPr/>
        </p:nvSpPr>
        <p:spPr>
          <a:xfrm rot="18974392">
            <a:off x="10044154" y="3436151"/>
            <a:ext cx="90446" cy="95076"/>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217">
            <a:extLst>
              <a:ext uri="{FF2B5EF4-FFF2-40B4-BE49-F238E27FC236}">
                <a16:creationId xmlns:a16="http://schemas.microsoft.com/office/drawing/2014/main" id="{47100ECA-EE63-7CB4-423B-5C80900D83ED}"/>
              </a:ext>
            </a:extLst>
          </p:cNvPr>
          <p:cNvGrpSpPr/>
          <p:nvPr/>
        </p:nvGrpSpPr>
        <p:grpSpPr>
          <a:xfrm>
            <a:off x="6990598" y="3074570"/>
            <a:ext cx="234830" cy="195594"/>
            <a:chOff x="4050166" y="2888386"/>
            <a:chExt cx="317425" cy="290228"/>
          </a:xfrm>
        </p:grpSpPr>
        <p:sp>
          <p:nvSpPr>
            <p:cNvPr id="273" name="Flowchart: Connector 96">
              <a:extLst>
                <a:ext uri="{FF2B5EF4-FFF2-40B4-BE49-F238E27FC236}">
                  <a16:creationId xmlns:a16="http://schemas.microsoft.com/office/drawing/2014/main" id="{33EBD07E-0C88-56AF-B08A-A2E241D51AFC}"/>
                </a:ext>
              </a:extLst>
            </p:cNvPr>
            <p:cNvSpPr/>
            <p:nvPr/>
          </p:nvSpPr>
          <p:spPr>
            <a:xfrm rot="18974392">
              <a:off x="4091610" y="2927850"/>
              <a:ext cx="236405"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Connector 97">
              <a:extLst>
                <a:ext uri="{FF2B5EF4-FFF2-40B4-BE49-F238E27FC236}">
                  <a16:creationId xmlns:a16="http://schemas.microsoft.com/office/drawing/2014/main" id="{B48F3E6E-15A5-50B0-C349-9B1AEE2E9E3F}"/>
                </a:ext>
              </a:extLst>
            </p:cNvPr>
            <p:cNvSpPr/>
            <p:nvPr/>
          </p:nvSpPr>
          <p:spPr>
            <a:xfrm rot="18974392">
              <a:off x="4050166" y="3015771"/>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Connector 98">
              <a:extLst>
                <a:ext uri="{FF2B5EF4-FFF2-40B4-BE49-F238E27FC236}">
                  <a16:creationId xmlns:a16="http://schemas.microsoft.com/office/drawing/2014/main" id="{6AAC40BE-BF13-4B80-6F08-C5092527D4D2}"/>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4B68035A-C177-F26E-7697-1FB851C1A80A}"/>
              </a:ext>
            </a:extLst>
          </p:cNvPr>
          <p:cNvGrpSpPr/>
          <p:nvPr/>
        </p:nvGrpSpPr>
        <p:grpSpPr>
          <a:xfrm rot="18512717" flipV="1">
            <a:off x="7020961" y="3506339"/>
            <a:ext cx="443907" cy="789975"/>
            <a:chOff x="2914650" y="4841421"/>
            <a:chExt cx="1665514" cy="424543"/>
          </a:xfrm>
        </p:grpSpPr>
        <p:sp>
          <p:nvSpPr>
            <p:cNvPr id="249" name="Freeform: Shape 57">
              <a:extLst>
                <a:ext uri="{FF2B5EF4-FFF2-40B4-BE49-F238E27FC236}">
                  <a16:creationId xmlns:a16="http://schemas.microsoft.com/office/drawing/2014/main" id="{9EF8DA75-DCE0-F336-57EB-444DB72ACAC6}"/>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Shape 58">
              <a:extLst>
                <a:ext uri="{FF2B5EF4-FFF2-40B4-BE49-F238E27FC236}">
                  <a16:creationId xmlns:a16="http://schemas.microsoft.com/office/drawing/2014/main" id="{FEA0C1B2-B2B5-8A6B-8135-0ADB9536B538}"/>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reeform: Shape 59">
              <a:extLst>
                <a:ext uri="{FF2B5EF4-FFF2-40B4-BE49-F238E27FC236}">
                  <a16:creationId xmlns:a16="http://schemas.microsoft.com/office/drawing/2014/main" id="{649020B1-F6B4-63AF-A765-EB775C561DBB}"/>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TextBox 220">
            <a:extLst>
              <a:ext uri="{FF2B5EF4-FFF2-40B4-BE49-F238E27FC236}">
                <a16:creationId xmlns:a16="http://schemas.microsoft.com/office/drawing/2014/main" id="{792B0B1B-8698-AAC3-0A6A-8185D89F5DD6}"/>
              </a:ext>
            </a:extLst>
          </p:cNvPr>
          <p:cNvSpPr txBox="1"/>
          <p:nvPr/>
        </p:nvSpPr>
        <p:spPr>
          <a:xfrm>
            <a:off x="7822878" y="3598687"/>
            <a:ext cx="1673379" cy="430887"/>
          </a:xfrm>
          <a:prstGeom prst="rect">
            <a:avLst/>
          </a:prstGeom>
          <a:noFill/>
        </p:spPr>
        <p:txBody>
          <a:bodyPr wrap="square" rtlCol="0">
            <a:spAutoFit/>
          </a:bodyPr>
          <a:lstStyle/>
          <a:p>
            <a:pPr algn="ctr"/>
            <a:r>
              <a:rPr lang="en-US" sz="2200">
                <a:solidFill>
                  <a:schemeClr val="accent1"/>
                </a:solidFill>
                <a:latin typeface="Arial" panose="020B0604020202020204" pitchFamily="34" charset="0"/>
                <a:cs typeface="Arial" panose="020B0604020202020204" pitchFamily="34" charset="0"/>
              </a:rPr>
              <a:t>RO System</a:t>
            </a:r>
          </a:p>
        </p:txBody>
      </p:sp>
      <p:sp>
        <p:nvSpPr>
          <p:cNvPr id="222" name="TextBox 221">
            <a:extLst>
              <a:ext uri="{FF2B5EF4-FFF2-40B4-BE49-F238E27FC236}">
                <a16:creationId xmlns:a16="http://schemas.microsoft.com/office/drawing/2014/main" id="{812AE333-A3D0-534C-080A-9E73D667C26C}"/>
              </a:ext>
            </a:extLst>
          </p:cNvPr>
          <p:cNvSpPr txBox="1"/>
          <p:nvPr/>
        </p:nvSpPr>
        <p:spPr>
          <a:xfrm>
            <a:off x="4745376" y="2450016"/>
            <a:ext cx="1977025" cy="769441"/>
          </a:xfrm>
          <a:prstGeom prst="rect">
            <a:avLst/>
          </a:prstGeom>
          <a:noFill/>
        </p:spPr>
        <p:txBody>
          <a:bodyPr wrap="square" rtlCol="0">
            <a:spAutoFit/>
          </a:bodyPr>
          <a:lstStyle/>
          <a:p>
            <a:pPr algn="ctr"/>
            <a:r>
              <a:rPr lang="en-US" sz="2200">
                <a:solidFill>
                  <a:schemeClr val="accent1">
                    <a:lumMod val="40000"/>
                    <a:lumOff val="60000"/>
                  </a:schemeClr>
                </a:solidFill>
                <a:latin typeface="Arial" panose="020B0604020202020204" pitchFamily="34" charset="0"/>
                <a:cs typeface="Arial" panose="020B0604020202020204" pitchFamily="34" charset="0"/>
              </a:rPr>
              <a:t>Filtered</a:t>
            </a:r>
          </a:p>
          <a:p>
            <a:pPr algn="ctr"/>
            <a:r>
              <a:rPr lang="en-US" sz="2200">
                <a:solidFill>
                  <a:schemeClr val="accent1">
                    <a:lumMod val="40000"/>
                    <a:lumOff val="60000"/>
                  </a:schemeClr>
                </a:solidFill>
                <a:latin typeface="Arial" panose="020B0604020202020204" pitchFamily="34" charset="0"/>
                <a:cs typeface="Arial" panose="020B0604020202020204" pitchFamily="34" charset="0"/>
              </a:rPr>
              <a:t> Water Runoff</a:t>
            </a:r>
          </a:p>
        </p:txBody>
      </p:sp>
      <p:pic>
        <p:nvPicPr>
          <p:cNvPr id="206" name="Picture 205" descr="A white rectangular object with buttons and dials&#10;&#10;Description automatically generated">
            <a:extLst>
              <a:ext uri="{FF2B5EF4-FFF2-40B4-BE49-F238E27FC236}">
                <a16:creationId xmlns:a16="http://schemas.microsoft.com/office/drawing/2014/main" id="{9283FF0D-1921-8686-9938-BDB1BD8D8325}"/>
              </a:ext>
            </a:extLst>
          </p:cNvPr>
          <p:cNvPicPr>
            <a:picLocks noChangeAspect="1"/>
          </p:cNvPicPr>
          <p:nvPr/>
        </p:nvPicPr>
        <p:blipFill rotWithShape="1">
          <a:blip r:embed="rId7"/>
          <a:srcRect l="18582" t="4138" r="17663" b="6667"/>
          <a:stretch/>
        </p:blipFill>
        <p:spPr>
          <a:xfrm>
            <a:off x="6866886" y="2519957"/>
            <a:ext cx="954131" cy="1200789"/>
          </a:xfrm>
          <a:prstGeom prst="rect">
            <a:avLst/>
          </a:prstGeom>
        </p:spPr>
      </p:pic>
      <p:sp>
        <p:nvSpPr>
          <p:cNvPr id="223" name="TextBox 222">
            <a:extLst>
              <a:ext uri="{FF2B5EF4-FFF2-40B4-BE49-F238E27FC236}">
                <a16:creationId xmlns:a16="http://schemas.microsoft.com/office/drawing/2014/main" id="{EDAACB02-1307-171F-2830-B145142C787D}"/>
              </a:ext>
            </a:extLst>
          </p:cNvPr>
          <p:cNvSpPr txBox="1"/>
          <p:nvPr/>
        </p:nvSpPr>
        <p:spPr>
          <a:xfrm>
            <a:off x="2243274" y="3318816"/>
            <a:ext cx="2021934" cy="430887"/>
          </a:xfrm>
          <a:prstGeom prst="rect">
            <a:avLst/>
          </a:prstGeom>
          <a:noFill/>
        </p:spPr>
        <p:txBody>
          <a:bodyPr wrap="square" rtlCol="0">
            <a:spAutoFit/>
          </a:bodyPr>
          <a:lstStyle/>
          <a:p>
            <a:r>
              <a:rPr lang="en-US" sz="2200">
                <a:latin typeface="Arial" panose="020B0604020202020204" pitchFamily="34" charset="0"/>
                <a:cs typeface="Arial" panose="020B0604020202020204" pitchFamily="34" charset="0"/>
              </a:rPr>
              <a:t>Check Valves</a:t>
            </a:r>
          </a:p>
        </p:txBody>
      </p:sp>
      <p:sp>
        <p:nvSpPr>
          <p:cNvPr id="224" name="TextBox 223">
            <a:extLst>
              <a:ext uri="{FF2B5EF4-FFF2-40B4-BE49-F238E27FC236}">
                <a16:creationId xmlns:a16="http://schemas.microsoft.com/office/drawing/2014/main" id="{57E4425C-4BE2-6806-E35E-543E92B85AC5}"/>
              </a:ext>
            </a:extLst>
          </p:cNvPr>
          <p:cNvSpPr txBox="1"/>
          <p:nvPr/>
        </p:nvSpPr>
        <p:spPr>
          <a:xfrm>
            <a:off x="3560194" y="1898540"/>
            <a:ext cx="1378973" cy="769441"/>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Primary Pump</a:t>
            </a:r>
          </a:p>
        </p:txBody>
      </p:sp>
      <p:sp>
        <p:nvSpPr>
          <p:cNvPr id="225" name="TextBox 224">
            <a:extLst>
              <a:ext uri="{FF2B5EF4-FFF2-40B4-BE49-F238E27FC236}">
                <a16:creationId xmlns:a16="http://schemas.microsoft.com/office/drawing/2014/main" id="{CDDE9D27-F2E4-2DB7-183F-FBF6EE35665F}"/>
              </a:ext>
            </a:extLst>
          </p:cNvPr>
          <p:cNvSpPr txBox="1"/>
          <p:nvPr/>
        </p:nvSpPr>
        <p:spPr>
          <a:xfrm>
            <a:off x="5049514" y="5415318"/>
            <a:ext cx="1778727" cy="430887"/>
          </a:xfrm>
          <a:prstGeom prst="rect">
            <a:avLst/>
          </a:prstGeom>
          <a:noFill/>
        </p:spPr>
        <p:txBody>
          <a:bodyPr wrap="square" rtlCol="0">
            <a:spAutoFit/>
          </a:bodyPr>
          <a:lstStyle/>
          <a:p>
            <a:pPr algn="ctr"/>
            <a:r>
              <a:rPr lang="en-US" sz="2200">
                <a:solidFill>
                  <a:schemeClr val="accent3">
                    <a:lumMod val="75000"/>
                  </a:schemeClr>
                </a:solidFill>
                <a:latin typeface="Arial" panose="020B0604020202020204" pitchFamily="34" charset="0"/>
                <a:cs typeface="Arial" panose="020B0604020202020204" pitchFamily="34" charset="0"/>
              </a:rPr>
              <a:t>CNT Filter</a:t>
            </a:r>
          </a:p>
        </p:txBody>
      </p:sp>
      <p:cxnSp>
        <p:nvCxnSpPr>
          <p:cNvPr id="226" name="Straight Arrow Connector 225">
            <a:extLst>
              <a:ext uri="{FF2B5EF4-FFF2-40B4-BE49-F238E27FC236}">
                <a16:creationId xmlns:a16="http://schemas.microsoft.com/office/drawing/2014/main" id="{547E2D5E-6718-59B3-0245-1E38F393D577}"/>
              </a:ext>
            </a:extLst>
          </p:cNvPr>
          <p:cNvCxnSpPr>
            <a:cxnSpLocks/>
          </p:cNvCxnSpPr>
          <p:nvPr/>
        </p:nvCxnSpPr>
        <p:spPr>
          <a:xfrm flipH="1">
            <a:off x="6914684" y="1592429"/>
            <a:ext cx="587130" cy="429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24CFE37A-2999-846C-63D9-3EBCCA33955B}"/>
              </a:ext>
            </a:extLst>
          </p:cNvPr>
          <p:cNvCxnSpPr>
            <a:cxnSpLocks/>
          </p:cNvCxnSpPr>
          <p:nvPr/>
        </p:nvCxnSpPr>
        <p:spPr>
          <a:xfrm>
            <a:off x="6110016" y="4479478"/>
            <a:ext cx="685574" cy="3974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836A6744-FD34-B5D1-424B-18334655F28C}"/>
              </a:ext>
            </a:extLst>
          </p:cNvPr>
          <p:cNvSpPr txBox="1"/>
          <p:nvPr/>
        </p:nvSpPr>
        <p:spPr>
          <a:xfrm>
            <a:off x="7532172" y="1015119"/>
            <a:ext cx="886191" cy="7900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sp>
        <p:nvSpPr>
          <p:cNvPr id="231" name="TextBox 230">
            <a:extLst>
              <a:ext uri="{FF2B5EF4-FFF2-40B4-BE49-F238E27FC236}">
                <a16:creationId xmlns:a16="http://schemas.microsoft.com/office/drawing/2014/main" id="{8C7ED0DE-7D62-B08F-10AC-F641ADBB45FB}"/>
              </a:ext>
            </a:extLst>
          </p:cNvPr>
          <p:cNvSpPr txBox="1"/>
          <p:nvPr/>
        </p:nvSpPr>
        <p:spPr>
          <a:xfrm>
            <a:off x="5246432" y="3730673"/>
            <a:ext cx="886191" cy="7900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pic>
        <p:nvPicPr>
          <p:cNvPr id="232" name="Picture 231" descr="A black plastic connector with a nut&#10;&#10;Description automatically generated">
            <a:extLst>
              <a:ext uri="{FF2B5EF4-FFF2-40B4-BE49-F238E27FC236}">
                <a16:creationId xmlns:a16="http://schemas.microsoft.com/office/drawing/2014/main" id="{88E5A76B-329E-C4AF-A032-6A7CE8AE9751}"/>
              </a:ext>
            </a:extLst>
          </p:cNvPr>
          <p:cNvPicPr>
            <a:picLocks noChangeAspect="1"/>
          </p:cNvPicPr>
          <p:nvPr/>
        </p:nvPicPr>
        <p:blipFill rotWithShape="1">
          <a:blip r:embed="rId6"/>
          <a:srcRect l="2360" t="6980" r="2664" b="7480"/>
          <a:stretch/>
        </p:blipFill>
        <p:spPr>
          <a:xfrm rot="9374087">
            <a:off x="2748719" y="4634772"/>
            <a:ext cx="435115" cy="352521"/>
          </a:xfrm>
          <a:prstGeom prst="rect">
            <a:avLst/>
          </a:prstGeom>
        </p:spPr>
      </p:pic>
      <p:grpSp>
        <p:nvGrpSpPr>
          <p:cNvPr id="233" name="Group 232">
            <a:extLst>
              <a:ext uri="{FF2B5EF4-FFF2-40B4-BE49-F238E27FC236}">
                <a16:creationId xmlns:a16="http://schemas.microsoft.com/office/drawing/2014/main" id="{7AC35FD9-176D-BE23-250D-EBF557270DBD}"/>
              </a:ext>
            </a:extLst>
          </p:cNvPr>
          <p:cNvGrpSpPr/>
          <p:nvPr/>
        </p:nvGrpSpPr>
        <p:grpSpPr>
          <a:xfrm>
            <a:off x="6093098" y="937338"/>
            <a:ext cx="874365" cy="1774883"/>
            <a:chOff x="5357516" y="387025"/>
            <a:chExt cx="1850752" cy="1830658"/>
          </a:xfrm>
        </p:grpSpPr>
        <p:sp>
          <p:nvSpPr>
            <p:cNvPr id="258" name="Freeform: Shape 36">
              <a:extLst>
                <a:ext uri="{FF2B5EF4-FFF2-40B4-BE49-F238E27FC236}">
                  <a16:creationId xmlns:a16="http://schemas.microsoft.com/office/drawing/2014/main" id="{06F871C5-8AFE-16DF-4262-057AD96EB1C6}"/>
                </a:ext>
              </a:extLst>
            </p:cNvPr>
            <p:cNvSpPr/>
            <p:nvPr/>
          </p:nvSpPr>
          <p:spPr>
            <a:xfrm>
              <a:off x="5357516"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reeform: Shape 37">
              <a:extLst>
                <a:ext uri="{FF2B5EF4-FFF2-40B4-BE49-F238E27FC236}">
                  <a16:creationId xmlns:a16="http://schemas.microsoft.com/office/drawing/2014/main" id="{8DB656FA-A271-6C70-4158-1F8528C833A1}"/>
                </a:ext>
              </a:extLst>
            </p:cNvPr>
            <p:cNvSpPr/>
            <p:nvPr/>
          </p:nvSpPr>
          <p:spPr>
            <a:xfrm>
              <a:off x="5361858"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reeform: Shape 38">
              <a:extLst>
                <a:ext uri="{FF2B5EF4-FFF2-40B4-BE49-F238E27FC236}">
                  <a16:creationId xmlns:a16="http://schemas.microsoft.com/office/drawing/2014/main" id="{9B93F755-64FF-4F3C-3529-B7B33174015A}"/>
                </a:ext>
              </a:extLst>
            </p:cNvPr>
            <p:cNvSpPr/>
            <p:nvPr/>
          </p:nvSpPr>
          <p:spPr>
            <a:xfrm>
              <a:off x="5366200"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CE0F48CE-A6E5-531E-2383-3DAEE515D041}"/>
              </a:ext>
            </a:extLst>
          </p:cNvPr>
          <p:cNvGrpSpPr/>
          <p:nvPr/>
        </p:nvGrpSpPr>
        <p:grpSpPr>
          <a:xfrm rot="871416">
            <a:off x="4645417" y="1150200"/>
            <a:ext cx="1332074" cy="766523"/>
            <a:chOff x="2898475" y="411032"/>
            <a:chExt cx="2380891" cy="1935353"/>
          </a:xfrm>
        </p:grpSpPr>
        <p:sp>
          <p:nvSpPr>
            <p:cNvPr id="255" name="Freeform: Shape 41">
              <a:extLst>
                <a:ext uri="{FF2B5EF4-FFF2-40B4-BE49-F238E27FC236}">
                  <a16:creationId xmlns:a16="http://schemas.microsoft.com/office/drawing/2014/main" id="{4859401B-69BB-F43B-60D0-CDA133684F82}"/>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Shape 42">
              <a:extLst>
                <a:ext uri="{FF2B5EF4-FFF2-40B4-BE49-F238E27FC236}">
                  <a16:creationId xmlns:a16="http://schemas.microsoft.com/office/drawing/2014/main" id="{65E3B185-7299-86BB-5E5D-7C10460CEFFC}"/>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reeform: Shape 45">
              <a:extLst>
                <a:ext uri="{FF2B5EF4-FFF2-40B4-BE49-F238E27FC236}">
                  <a16:creationId xmlns:a16="http://schemas.microsoft.com/office/drawing/2014/main" id="{D27A19AD-E688-9C37-F88B-929F332DAD93}"/>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a:extLst>
              <a:ext uri="{FF2B5EF4-FFF2-40B4-BE49-F238E27FC236}">
                <a16:creationId xmlns:a16="http://schemas.microsoft.com/office/drawing/2014/main" id="{97E15BDE-18B0-39D0-4EE0-53251C5222E6}"/>
              </a:ext>
            </a:extLst>
          </p:cNvPr>
          <p:cNvGrpSpPr/>
          <p:nvPr/>
        </p:nvGrpSpPr>
        <p:grpSpPr>
          <a:xfrm rot="19931505">
            <a:off x="4043982" y="4996921"/>
            <a:ext cx="1201268" cy="359248"/>
            <a:chOff x="5243802" y="4859496"/>
            <a:chExt cx="2062065" cy="645738"/>
          </a:xfrm>
        </p:grpSpPr>
        <p:sp>
          <p:nvSpPr>
            <p:cNvPr id="252" name="Freeform: Shape 62">
              <a:extLst>
                <a:ext uri="{FF2B5EF4-FFF2-40B4-BE49-F238E27FC236}">
                  <a16:creationId xmlns:a16="http://schemas.microsoft.com/office/drawing/2014/main" id="{781CF171-AE10-8EED-C976-FF4BDDB1ABCE}"/>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reeform: Shape 63">
              <a:extLst>
                <a:ext uri="{FF2B5EF4-FFF2-40B4-BE49-F238E27FC236}">
                  <a16:creationId xmlns:a16="http://schemas.microsoft.com/office/drawing/2014/main" id="{11AFE61A-AD89-D408-9303-36D28BE7A0BB}"/>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reeform: Shape 64">
              <a:extLst>
                <a:ext uri="{FF2B5EF4-FFF2-40B4-BE49-F238E27FC236}">
                  <a16:creationId xmlns:a16="http://schemas.microsoft.com/office/drawing/2014/main" id="{87A14D99-BB33-9AC8-7A84-1454CB1A26D0}"/>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5" name="Picture 234" descr="A couple of white plastic containers with black caps&#10;&#10;Description automatically generated">
            <a:extLst>
              <a:ext uri="{FF2B5EF4-FFF2-40B4-BE49-F238E27FC236}">
                <a16:creationId xmlns:a16="http://schemas.microsoft.com/office/drawing/2014/main" id="{1F1FABD8-4008-2D84-74B2-11BB0124C168}"/>
              </a:ext>
            </a:extLst>
          </p:cNvPr>
          <p:cNvPicPr>
            <a:picLocks noChangeAspect="1"/>
          </p:cNvPicPr>
          <p:nvPr/>
        </p:nvPicPr>
        <p:blipFill rotWithShape="1">
          <a:blip r:embed="rId3"/>
          <a:srcRect l="46689" t="15561" r="1913" b="17076"/>
          <a:stretch/>
        </p:blipFill>
        <p:spPr>
          <a:xfrm>
            <a:off x="3424526" y="5210423"/>
            <a:ext cx="874716" cy="1031293"/>
          </a:xfrm>
          <a:prstGeom prst="rect">
            <a:avLst/>
          </a:prstGeom>
        </p:spPr>
      </p:pic>
      <p:pic>
        <p:nvPicPr>
          <p:cNvPr id="238" name="Picture 237">
            <a:extLst>
              <a:ext uri="{FF2B5EF4-FFF2-40B4-BE49-F238E27FC236}">
                <a16:creationId xmlns:a16="http://schemas.microsoft.com/office/drawing/2014/main" id="{79C6C1AD-F06A-F589-3754-3B970A4FC52C}"/>
              </a:ext>
            </a:extLst>
          </p:cNvPr>
          <p:cNvPicPr>
            <a:picLocks noChangeAspect="1"/>
          </p:cNvPicPr>
          <p:nvPr/>
        </p:nvPicPr>
        <p:blipFill>
          <a:blip r:embed="rId8"/>
          <a:stretch>
            <a:fillRect/>
          </a:stretch>
        </p:blipFill>
        <p:spPr>
          <a:xfrm>
            <a:off x="5212133" y="4892018"/>
            <a:ext cx="1063292" cy="569053"/>
          </a:xfrm>
          <a:prstGeom prst="rect">
            <a:avLst/>
          </a:prstGeom>
        </p:spPr>
      </p:pic>
      <p:grpSp>
        <p:nvGrpSpPr>
          <p:cNvPr id="240" name="Group 239">
            <a:extLst>
              <a:ext uri="{FF2B5EF4-FFF2-40B4-BE49-F238E27FC236}">
                <a16:creationId xmlns:a16="http://schemas.microsoft.com/office/drawing/2014/main" id="{CFEAA9B1-6CCA-C1C7-30B2-C83B690A9B7B}"/>
              </a:ext>
            </a:extLst>
          </p:cNvPr>
          <p:cNvGrpSpPr/>
          <p:nvPr/>
        </p:nvGrpSpPr>
        <p:grpSpPr>
          <a:xfrm rot="782240">
            <a:off x="6244168" y="4714263"/>
            <a:ext cx="955352" cy="595841"/>
            <a:chOff x="8621612" y="3876085"/>
            <a:chExt cx="105812" cy="457200"/>
          </a:xfrm>
        </p:grpSpPr>
        <p:sp>
          <p:nvSpPr>
            <p:cNvPr id="242" name="Freeform: Shape 71">
              <a:extLst>
                <a:ext uri="{FF2B5EF4-FFF2-40B4-BE49-F238E27FC236}">
                  <a16:creationId xmlns:a16="http://schemas.microsoft.com/office/drawing/2014/main" id="{C7A6B7B8-4F7D-3821-2BB7-74FAB1EFFCD1}"/>
                </a:ext>
              </a:extLst>
            </p:cNvPr>
            <p:cNvSpPr/>
            <p:nvPr/>
          </p:nvSpPr>
          <p:spPr>
            <a:xfrm>
              <a:off x="8622065"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Shape 72">
              <a:extLst>
                <a:ext uri="{FF2B5EF4-FFF2-40B4-BE49-F238E27FC236}">
                  <a16:creationId xmlns:a16="http://schemas.microsoft.com/office/drawing/2014/main" id="{98DFDA8D-C062-5808-09ED-CE0BDA7B6D1A}"/>
                </a:ext>
              </a:extLst>
            </p:cNvPr>
            <p:cNvSpPr/>
            <p:nvPr/>
          </p:nvSpPr>
          <p:spPr>
            <a:xfrm>
              <a:off x="8621841"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reeform: Shape 73">
              <a:extLst>
                <a:ext uri="{FF2B5EF4-FFF2-40B4-BE49-F238E27FC236}">
                  <a16:creationId xmlns:a16="http://schemas.microsoft.com/office/drawing/2014/main" id="{0BC0FCC8-F709-4D0B-BF8D-BA14E4E7F591}"/>
                </a:ext>
              </a:extLst>
            </p:cNvPr>
            <p:cNvSpPr/>
            <p:nvPr/>
          </p:nvSpPr>
          <p:spPr>
            <a:xfrm>
              <a:off x="8621612"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1" name="Picture 240" descr="A couple of white plastic containers with black caps&#10;&#10;Description automatically generated">
            <a:extLst>
              <a:ext uri="{FF2B5EF4-FFF2-40B4-BE49-F238E27FC236}">
                <a16:creationId xmlns:a16="http://schemas.microsoft.com/office/drawing/2014/main" id="{071EA2B1-F0A0-8098-03A1-F0BE12626DB4}"/>
              </a:ext>
            </a:extLst>
          </p:cNvPr>
          <p:cNvPicPr>
            <a:picLocks noChangeAspect="1"/>
          </p:cNvPicPr>
          <p:nvPr/>
        </p:nvPicPr>
        <p:blipFill rotWithShape="1">
          <a:blip r:embed="rId3"/>
          <a:srcRect l="46689" t="15561" r="1913" b="17076"/>
          <a:stretch/>
        </p:blipFill>
        <p:spPr>
          <a:xfrm>
            <a:off x="5488931" y="1349030"/>
            <a:ext cx="874716" cy="1031293"/>
          </a:xfrm>
          <a:prstGeom prst="rect">
            <a:avLst/>
          </a:prstGeom>
        </p:spPr>
      </p:pic>
      <p:sp>
        <p:nvSpPr>
          <p:cNvPr id="303" name="TextBox 302">
            <a:extLst>
              <a:ext uri="{FF2B5EF4-FFF2-40B4-BE49-F238E27FC236}">
                <a16:creationId xmlns:a16="http://schemas.microsoft.com/office/drawing/2014/main" id="{B9809DD0-9261-A5A3-0E00-5A369857010E}"/>
              </a:ext>
            </a:extLst>
          </p:cNvPr>
          <p:cNvSpPr txBox="1"/>
          <p:nvPr/>
        </p:nvSpPr>
        <p:spPr>
          <a:xfrm>
            <a:off x="1528776" y="5145329"/>
            <a:ext cx="2115962" cy="1107996"/>
          </a:xfrm>
          <a:prstGeom prst="rect">
            <a:avLst/>
          </a:prstGeom>
          <a:noFill/>
        </p:spPr>
        <p:txBody>
          <a:bodyPr wrap="square" rtlCol="0">
            <a:spAutoFit/>
          </a:bodyPr>
          <a:lstStyle/>
          <a:p>
            <a:pPr algn="ctr"/>
            <a:r>
              <a:rPr lang="en-US" sz="2200">
                <a:latin typeface="Arial" panose="020B0604020202020204" pitchFamily="34" charset="0"/>
                <a:cs typeface="Arial" panose="020B0604020202020204" pitchFamily="34" charset="0"/>
              </a:rPr>
              <a:t>Spent Dialysate Runoff</a:t>
            </a:r>
          </a:p>
        </p:txBody>
      </p:sp>
      <p:pic>
        <p:nvPicPr>
          <p:cNvPr id="210" name="Picture 209" descr="A blue and black device with wires&#10;&#10;Description automatically generated">
            <a:extLst>
              <a:ext uri="{FF2B5EF4-FFF2-40B4-BE49-F238E27FC236}">
                <a16:creationId xmlns:a16="http://schemas.microsoft.com/office/drawing/2014/main" id="{94E01766-A521-6FFC-CABD-3711D1F21C1D}"/>
              </a:ext>
            </a:extLst>
          </p:cNvPr>
          <p:cNvPicPr>
            <a:picLocks noChangeAspect="1"/>
          </p:cNvPicPr>
          <p:nvPr/>
        </p:nvPicPr>
        <p:blipFill rotWithShape="1">
          <a:blip r:embed="rId9"/>
          <a:srcRect l="9795" t="24609" r="10240" b="14016"/>
          <a:stretch/>
        </p:blipFill>
        <p:spPr>
          <a:xfrm>
            <a:off x="3930876" y="1291964"/>
            <a:ext cx="788146" cy="544155"/>
          </a:xfrm>
          <a:prstGeom prst="rect">
            <a:avLst/>
          </a:prstGeom>
        </p:spPr>
      </p:pic>
      <p:grpSp>
        <p:nvGrpSpPr>
          <p:cNvPr id="12" name="Group 11">
            <a:extLst>
              <a:ext uri="{FF2B5EF4-FFF2-40B4-BE49-F238E27FC236}">
                <a16:creationId xmlns:a16="http://schemas.microsoft.com/office/drawing/2014/main" id="{D7CF977C-A31C-42FD-63DE-4B797DF5E141}"/>
              </a:ext>
            </a:extLst>
          </p:cNvPr>
          <p:cNvGrpSpPr/>
          <p:nvPr/>
        </p:nvGrpSpPr>
        <p:grpSpPr>
          <a:xfrm>
            <a:off x="8330071" y="4789026"/>
            <a:ext cx="281211" cy="273984"/>
            <a:chOff x="9664220" y="4327034"/>
            <a:chExt cx="281211" cy="273984"/>
          </a:xfrm>
        </p:grpSpPr>
        <p:grpSp>
          <p:nvGrpSpPr>
            <p:cNvPr id="13" name="Group 12">
              <a:extLst>
                <a:ext uri="{FF2B5EF4-FFF2-40B4-BE49-F238E27FC236}">
                  <a16:creationId xmlns:a16="http://schemas.microsoft.com/office/drawing/2014/main" id="{AE395AD8-9BC2-6456-ABD6-32F6690901EB}"/>
                </a:ext>
              </a:extLst>
            </p:cNvPr>
            <p:cNvGrpSpPr/>
            <p:nvPr/>
          </p:nvGrpSpPr>
          <p:grpSpPr>
            <a:xfrm>
              <a:off x="9684624" y="4363270"/>
              <a:ext cx="260807" cy="237748"/>
              <a:chOff x="3218058" y="5321158"/>
              <a:chExt cx="260807" cy="237748"/>
            </a:xfrm>
          </p:grpSpPr>
          <p:sp>
            <p:nvSpPr>
              <p:cNvPr id="15" name="Flowchart: Connector 14">
                <a:extLst>
                  <a:ext uri="{FF2B5EF4-FFF2-40B4-BE49-F238E27FC236}">
                    <a16:creationId xmlns:a16="http://schemas.microsoft.com/office/drawing/2014/main" id="{EE4A5D88-330D-7C6B-A7F2-7C0FC96D05D2}"/>
                  </a:ext>
                </a:extLst>
              </p:cNvPr>
              <p:cNvSpPr/>
              <p:nvPr/>
            </p:nvSpPr>
            <p:spPr>
              <a:xfrm>
                <a:off x="3218058" y="5321158"/>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2552AA9A-63F8-9A49-F9AD-E1A6C0504E1F}"/>
                  </a:ext>
                </a:extLst>
              </p:cNvPr>
              <p:cNvSpPr/>
              <p:nvPr/>
            </p:nvSpPr>
            <p:spPr>
              <a:xfrm rot="18974392">
                <a:off x="3314273" y="5394314"/>
                <a:ext cx="164592" cy="164592"/>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Graphic 13" descr="Germ with solid fill">
              <a:extLst>
                <a:ext uri="{FF2B5EF4-FFF2-40B4-BE49-F238E27FC236}">
                  <a16:creationId xmlns:a16="http://schemas.microsoft.com/office/drawing/2014/main" id="{D5B4783C-43F2-49F5-5377-DE6D0E14E7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974392">
              <a:off x="9664220" y="4327034"/>
              <a:ext cx="147191" cy="153097"/>
            </a:xfrm>
            <a:prstGeom prst="rect">
              <a:avLst/>
            </a:prstGeom>
          </p:spPr>
        </p:pic>
      </p:grpSp>
      <p:grpSp>
        <p:nvGrpSpPr>
          <p:cNvPr id="220" name="Group 219">
            <a:extLst>
              <a:ext uri="{FF2B5EF4-FFF2-40B4-BE49-F238E27FC236}">
                <a16:creationId xmlns:a16="http://schemas.microsoft.com/office/drawing/2014/main" id="{178301F4-5982-6E6D-4181-03C8D1351649}"/>
              </a:ext>
            </a:extLst>
          </p:cNvPr>
          <p:cNvGrpSpPr/>
          <p:nvPr/>
        </p:nvGrpSpPr>
        <p:grpSpPr>
          <a:xfrm>
            <a:off x="7716434" y="2648753"/>
            <a:ext cx="390689" cy="355217"/>
            <a:chOff x="2999671" y="2514770"/>
            <a:chExt cx="410761" cy="415167"/>
          </a:xfrm>
        </p:grpSpPr>
        <p:pic>
          <p:nvPicPr>
            <p:cNvPr id="261" name="Graphic 260" descr="Germ with solid fill">
              <a:extLst>
                <a:ext uri="{FF2B5EF4-FFF2-40B4-BE49-F238E27FC236}">
                  <a16:creationId xmlns:a16="http://schemas.microsoft.com/office/drawing/2014/main" id="{EB6ED2F7-D62F-3E83-F72C-B49E2C5718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8300" y="2514770"/>
              <a:ext cx="352132" cy="352132"/>
            </a:xfrm>
            <a:prstGeom prst="rect">
              <a:avLst/>
            </a:prstGeom>
          </p:spPr>
        </p:pic>
        <p:grpSp>
          <p:nvGrpSpPr>
            <p:cNvPr id="262" name="Group 261">
              <a:extLst>
                <a:ext uri="{FF2B5EF4-FFF2-40B4-BE49-F238E27FC236}">
                  <a16:creationId xmlns:a16="http://schemas.microsoft.com/office/drawing/2014/main" id="{F9A415D2-F03A-2A21-F484-4A597DAB9339}"/>
                </a:ext>
              </a:extLst>
            </p:cNvPr>
            <p:cNvGrpSpPr/>
            <p:nvPr/>
          </p:nvGrpSpPr>
          <p:grpSpPr>
            <a:xfrm rot="19563587">
              <a:off x="2999671" y="2654255"/>
              <a:ext cx="314712" cy="275682"/>
              <a:chOff x="9260943" y="4430346"/>
              <a:chExt cx="279295" cy="292557"/>
            </a:xfrm>
          </p:grpSpPr>
          <p:grpSp>
            <p:nvGrpSpPr>
              <p:cNvPr id="263" name="Group 262">
                <a:extLst>
                  <a:ext uri="{FF2B5EF4-FFF2-40B4-BE49-F238E27FC236}">
                    <a16:creationId xmlns:a16="http://schemas.microsoft.com/office/drawing/2014/main" id="{53646B43-E6E1-012A-FD2C-54E745768396}"/>
                  </a:ext>
                </a:extLst>
              </p:cNvPr>
              <p:cNvGrpSpPr/>
              <p:nvPr/>
            </p:nvGrpSpPr>
            <p:grpSpPr>
              <a:xfrm>
                <a:off x="9260943" y="4471574"/>
                <a:ext cx="236012" cy="251329"/>
                <a:chOff x="9260943" y="4471574"/>
                <a:chExt cx="236012" cy="251329"/>
              </a:xfrm>
            </p:grpSpPr>
            <p:sp>
              <p:nvSpPr>
                <p:cNvPr id="265" name="Flowchart: Connector 111">
                  <a:extLst>
                    <a:ext uri="{FF2B5EF4-FFF2-40B4-BE49-F238E27FC236}">
                      <a16:creationId xmlns:a16="http://schemas.microsoft.com/office/drawing/2014/main" id="{8D02AEAD-1EF7-2F49-B9FA-AB104BEA902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Connector 112">
                  <a:extLst>
                    <a:ext uri="{FF2B5EF4-FFF2-40B4-BE49-F238E27FC236}">
                      <a16:creationId xmlns:a16="http://schemas.microsoft.com/office/drawing/2014/main" id="{C356926D-8A8D-AA21-748D-88497BCB7958}"/>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4" name="Flowchart: Connector 110">
                <a:extLst>
                  <a:ext uri="{FF2B5EF4-FFF2-40B4-BE49-F238E27FC236}">
                    <a16:creationId xmlns:a16="http://schemas.microsoft.com/office/drawing/2014/main" id="{D80C2A14-8B49-4C8F-9611-C9038871AD9A}"/>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FCC70571-2B23-CE82-D60A-37FCBABDF9E8}"/>
              </a:ext>
            </a:extLst>
          </p:cNvPr>
          <p:cNvGrpSpPr/>
          <p:nvPr/>
        </p:nvGrpSpPr>
        <p:grpSpPr>
          <a:xfrm>
            <a:off x="6889680" y="2624153"/>
            <a:ext cx="246897" cy="228605"/>
            <a:chOff x="4050166" y="2888386"/>
            <a:chExt cx="317425" cy="290228"/>
          </a:xfrm>
        </p:grpSpPr>
        <p:sp>
          <p:nvSpPr>
            <p:cNvPr id="30" name="Flowchart: Connector 29">
              <a:extLst>
                <a:ext uri="{FF2B5EF4-FFF2-40B4-BE49-F238E27FC236}">
                  <a16:creationId xmlns:a16="http://schemas.microsoft.com/office/drawing/2014/main" id="{82B2D607-432E-7B78-F5C3-2E8D23033D6A}"/>
                </a:ext>
              </a:extLst>
            </p:cNvPr>
            <p:cNvSpPr/>
            <p:nvPr/>
          </p:nvSpPr>
          <p:spPr>
            <a:xfrm rot="18974392">
              <a:off x="4091610" y="2927850"/>
              <a:ext cx="236405"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D2899BBB-CB97-997D-D635-022122620E3B}"/>
                </a:ext>
              </a:extLst>
            </p:cNvPr>
            <p:cNvSpPr/>
            <p:nvPr/>
          </p:nvSpPr>
          <p:spPr>
            <a:xfrm rot="18974392">
              <a:off x="4050166" y="3015771"/>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BF3EAD51-AF10-0620-F71D-5D6AB48E9495}"/>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4DFE7547-9311-C576-9BE4-949AB1196982}"/>
              </a:ext>
            </a:extLst>
          </p:cNvPr>
          <p:cNvGrpSpPr/>
          <p:nvPr/>
        </p:nvGrpSpPr>
        <p:grpSpPr>
          <a:xfrm>
            <a:off x="1775530" y="4258700"/>
            <a:ext cx="390689" cy="355217"/>
            <a:chOff x="2999671" y="2514770"/>
            <a:chExt cx="410761" cy="415167"/>
          </a:xfrm>
        </p:grpSpPr>
        <p:pic>
          <p:nvPicPr>
            <p:cNvPr id="267" name="Graphic 266" descr="Germ with solid fill">
              <a:extLst>
                <a:ext uri="{FF2B5EF4-FFF2-40B4-BE49-F238E27FC236}">
                  <a16:creationId xmlns:a16="http://schemas.microsoft.com/office/drawing/2014/main" id="{953C71C3-9025-266C-054C-A29B7CA551F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8300" y="2514770"/>
              <a:ext cx="352132" cy="352132"/>
            </a:xfrm>
            <a:prstGeom prst="rect">
              <a:avLst/>
            </a:prstGeom>
          </p:spPr>
        </p:pic>
        <p:grpSp>
          <p:nvGrpSpPr>
            <p:cNvPr id="268" name="Group 267">
              <a:extLst>
                <a:ext uri="{FF2B5EF4-FFF2-40B4-BE49-F238E27FC236}">
                  <a16:creationId xmlns:a16="http://schemas.microsoft.com/office/drawing/2014/main" id="{49F1FA26-B74A-A261-92A7-C09DBE484197}"/>
                </a:ext>
              </a:extLst>
            </p:cNvPr>
            <p:cNvGrpSpPr/>
            <p:nvPr/>
          </p:nvGrpSpPr>
          <p:grpSpPr>
            <a:xfrm rot="19563587">
              <a:off x="2999671" y="2654255"/>
              <a:ext cx="314712" cy="275682"/>
              <a:chOff x="9260943" y="4430346"/>
              <a:chExt cx="279295" cy="292557"/>
            </a:xfrm>
          </p:grpSpPr>
          <p:grpSp>
            <p:nvGrpSpPr>
              <p:cNvPr id="269" name="Group 268">
                <a:extLst>
                  <a:ext uri="{FF2B5EF4-FFF2-40B4-BE49-F238E27FC236}">
                    <a16:creationId xmlns:a16="http://schemas.microsoft.com/office/drawing/2014/main" id="{34E90013-9F52-CD3C-34A3-2DD663E16729}"/>
                  </a:ext>
                </a:extLst>
              </p:cNvPr>
              <p:cNvGrpSpPr/>
              <p:nvPr/>
            </p:nvGrpSpPr>
            <p:grpSpPr>
              <a:xfrm>
                <a:off x="9260943" y="4471574"/>
                <a:ext cx="236012" cy="251329"/>
                <a:chOff x="9260943" y="4471574"/>
                <a:chExt cx="236012" cy="251329"/>
              </a:xfrm>
            </p:grpSpPr>
            <p:sp>
              <p:nvSpPr>
                <p:cNvPr id="271" name="Flowchart: Connector 104">
                  <a:extLst>
                    <a:ext uri="{FF2B5EF4-FFF2-40B4-BE49-F238E27FC236}">
                      <a16:creationId xmlns:a16="http://schemas.microsoft.com/office/drawing/2014/main" id="{F6F02CF2-6D8F-E3DE-7BF3-2F7C0E17B42A}"/>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Connector 105">
                  <a:extLst>
                    <a:ext uri="{FF2B5EF4-FFF2-40B4-BE49-F238E27FC236}">
                      <a16:creationId xmlns:a16="http://schemas.microsoft.com/office/drawing/2014/main" id="{41928C63-1028-B605-6A5C-84C7C07348F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Flowchart: Connector 103">
                <a:extLst>
                  <a:ext uri="{FF2B5EF4-FFF2-40B4-BE49-F238E27FC236}">
                    <a16:creationId xmlns:a16="http://schemas.microsoft.com/office/drawing/2014/main" id="{8CBF2EE1-E3D4-8573-8C6F-B274DB21F3FD}"/>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13E52779-8E0C-42B2-8993-B258095D80D1}"/>
              </a:ext>
            </a:extLst>
          </p:cNvPr>
          <p:cNvGrpSpPr/>
          <p:nvPr/>
        </p:nvGrpSpPr>
        <p:grpSpPr>
          <a:xfrm>
            <a:off x="6044048" y="5051215"/>
            <a:ext cx="301904" cy="248305"/>
            <a:chOff x="9254971" y="4414909"/>
            <a:chExt cx="317414" cy="290212"/>
          </a:xfrm>
        </p:grpSpPr>
        <p:grpSp>
          <p:nvGrpSpPr>
            <p:cNvPr id="245" name="Group 244">
              <a:extLst>
                <a:ext uri="{FF2B5EF4-FFF2-40B4-BE49-F238E27FC236}">
                  <a16:creationId xmlns:a16="http://schemas.microsoft.com/office/drawing/2014/main" id="{5A67094B-39EB-169D-7922-A59FBEC19785}"/>
                </a:ext>
              </a:extLst>
            </p:cNvPr>
            <p:cNvGrpSpPr/>
            <p:nvPr/>
          </p:nvGrpSpPr>
          <p:grpSpPr>
            <a:xfrm>
              <a:off x="9254971" y="4454353"/>
              <a:ext cx="277847" cy="250768"/>
              <a:chOff x="9254971" y="4454353"/>
              <a:chExt cx="277847" cy="250768"/>
            </a:xfrm>
          </p:grpSpPr>
          <p:sp>
            <p:nvSpPr>
              <p:cNvPr id="247" name="Flowchart: Connector 116">
                <a:extLst>
                  <a:ext uri="{FF2B5EF4-FFF2-40B4-BE49-F238E27FC236}">
                    <a16:creationId xmlns:a16="http://schemas.microsoft.com/office/drawing/2014/main" id="{62627BEF-0FC7-B2BB-9505-108D6FBD4095}"/>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Connector 117">
                <a:extLst>
                  <a:ext uri="{FF2B5EF4-FFF2-40B4-BE49-F238E27FC236}">
                    <a16:creationId xmlns:a16="http://schemas.microsoft.com/office/drawing/2014/main" id="{171831AA-43BC-309B-E861-7C93FC49904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Flowchart: Connector 115">
              <a:extLst>
                <a:ext uri="{FF2B5EF4-FFF2-40B4-BE49-F238E27FC236}">
                  <a16:creationId xmlns:a16="http://schemas.microsoft.com/office/drawing/2014/main" id="{FE99CA2A-0FA3-0036-B025-8B159C5A1357}"/>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Placeholder 3">
            <a:extLst>
              <a:ext uri="{FF2B5EF4-FFF2-40B4-BE49-F238E27FC236}">
                <a16:creationId xmlns:a16="http://schemas.microsoft.com/office/drawing/2014/main" id="{BD7FC676-554E-695C-E072-BEBF02B15AB1}"/>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Kencin Autry</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236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47 0.00648 L -0.03359 0.01273 L -0.05937 0.00347 L -0.08177 -0.01968 L -0.09127 -0.07176 L -0.09388 -0.11297 L -0.12057 -0.15903 L -0.12747 -0.18195 L -0.12995 -0.20973 L -0.12135 -0.22639 " pathEditMode="relative" ptsTypes="AAAAAAAAAA">
                                      <p:cBhvr>
                                        <p:cTn id="6" dur="3500" fill="hold"/>
                                        <p:tgtEl>
                                          <p:spTgt spid="12"/>
                                        </p:tgtEl>
                                        <p:attrNameLst>
                                          <p:attrName>ppt_x</p:attrName>
                                          <p:attrName>ppt_y</p:attrName>
                                        </p:attrNameLst>
                                      </p:cBhvr>
                                    </p:animMotion>
                                  </p:childTnLst>
                                </p:cTn>
                              </p:par>
                            </p:childTnLst>
                          </p:cTn>
                        </p:par>
                        <p:par>
                          <p:cTn id="7" fill="hold">
                            <p:stCondLst>
                              <p:cond delay="3500"/>
                            </p:stCondLst>
                            <p:childTnLst>
                              <p:par>
                                <p:cTn id="8" presetID="1" presetClass="exit" presetSubtype="0" fill="hold" nodeType="after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0"/>
                                        </p:tgtEl>
                                        <p:attrNameLst>
                                          <p:attrName>style.visibility</p:attrName>
                                        </p:attrNameLst>
                                      </p:cBhvr>
                                      <p:to>
                                        <p:strVal val="visible"/>
                                      </p:to>
                                    </p:set>
                                  </p:childTnLst>
                                </p:cTn>
                              </p:par>
                              <p:par>
                                <p:cTn id="14" presetID="0" presetClass="path" presetSubtype="0" accel="50000" decel="50000" fill="hold" nodeType="withEffect">
                                  <p:stCondLst>
                                    <p:cond delay="0"/>
                                  </p:stCondLst>
                                  <p:childTnLst>
                                    <p:animMotion origin="layout" path="M -0.00065 0.00023 L 0.02943 0.00185 L 0.06484 -0.01204 L 0.07682 -0.0581 L 0.10195 -0.14375 " pathEditMode="relative" ptsTypes="AAAAA">
                                      <p:cBhvr>
                                        <p:cTn id="15" dur="3000" fill="hold"/>
                                        <p:tgtEl>
                                          <p:spTgt spid="220"/>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0" presetClass="path" presetSubtype="0" fill="hold" nodeType="withEffect">
                                  <p:stCondLst>
                                    <p:cond delay="0"/>
                                  </p:stCondLst>
                                  <p:childTnLst>
                                    <p:animMotion origin="layout" path="M -0.00534 0.00509 L -0.02005 -0.12963 L -0.03294 -0.23542 L -0.06224 -0.26297 L -0.07266 -0.26297 L -0.07604 -0.2125 L -0.09336 -0.2095 L -0.12096 -0.2125 L -0.15195 -0.18195 L -0.18477 -0.1588 L -0.20286 -0.15116 L -0.25625 -0.16644 L -0.29674 -0.1419 L -0.31315 -0.09445 L -0.31575 -0.00718 L -0.33294 0.02361 L -0.36575 0.05879 L -0.41146 0.08796 L -0.43724 0.10185 " pathEditMode="relative" ptsTypes="AAAAAAAAAAAAAAAAAAA">
                                      <p:cBhvr>
                                        <p:cTn id="21" dur="4500" fill="hold"/>
                                        <p:tgtEl>
                                          <p:spTgt spid="29"/>
                                        </p:tgtEl>
                                        <p:attrNameLst>
                                          <p:attrName>ppt_x</p:attrName>
                                          <p:attrName>ppt_y</p:attrName>
                                        </p:attrNameLst>
                                      </p:cBhvr>
                                    </p:animMotion>
                                  </p:childTnLst>
                                </p:cTn>
                              </p:par>
                            </p:childTnLst>
                          </p:cTn>
                        </p:par>
                        <p:par>
                          <p:cTn id="22" fill="hold">
                            <p:stCondLst>
                              <p:cond delay="4500"/>
                            </p:stCondLst>
                            <p:childTnLst>
                              <p:par>
                                <p:cTn id="23" presetID="1" presetClass="exit" presetSubtype="0" fill="hold" nodeType="after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9"/>
                                        </p:tgtEl>
                                        <p:attrNameLst>
                                          <p:attrName>style.visibility</p:attrName>
                                        </p:attrNameLst>
                                      </p:cBhvr>
                                      <p:to>
                                        <p:strVal val="visible"/>
                                      </p:to>
                                    </p:set>
                                  </p:childTnLst>
                                </p:cTn>
                              </p:par>
                              <p:par>
                                <p:cTn id="29" presetID="0" presetClass="path" presetSubtype="0" fill="hold" nodeType="withEffect">
                                  <p:stCondLst>
                                    <p:cond delay="0"/>
                                  </p:stCondLst>
                                  <p:childTnLst>
                                    <p:animMotion origin="layout" path="M 0.00169 0.00417 L 0.01849 0.0419 L 0.05599 0.05116 L 0.10312 0.05509 L 0.14349 0.07199 L 0.17005 0.11528 L 0.20091 0.10069 L 0.23906 0.07338 L 0.2582 0.08634 L 0.27005 0.0956 " pathEditMode="relative" ptsTypes="AAAAAAAAAA">
                                      <p:cBhvr>
                                        <p:cTn id="30" dur="3000" fill="hold"/>
                                        <p:tgtEl>
                                          <p:spTgt spid="219"/>
                                        </p:tgtEl>
                                        <p:attrNameLst>
                                          <p:attrName>ppt_x</p:attrName>
                                          <p:attrName>ppt_y</p:attrName>
                                        </p:attrNameLst>
                                      </p:cBhvr>
                                    </p:animMotion>
                                  </p:childTnLst>
                                </p:cTn>
                              </p:par>
                            </p:childTnLst>
                          </p:cTn>
                        </p:par>
                        <p:par>
                          <p:cTn id="31" fill="hold">
                            <p:stCondLst>
                              <p:cond delay="3000"/>
                            </p:stCondLst>
                            <p:childTnLst>
                              <p:par>
                                <p:cTn id="32" presetID="1" presetClass="exit" presetSubtype="0" fill="hold" nodeType="afterEffect">
                                  <p:stCondLst>
                                    <p:cond delay="0"/>
                                  </p:stCondLst>
                                  <p:childTnLst>
                                    <p:set>
                                      <p:cBhvr>
                                        <p:cTn id="33" dur="1" fill="hold">
                                          <p:stCondLst>
                                            <p:cond delay="0"/>
                                          </p:stCondLst>
                                        </p:cTn>
                                        <p:tgtEl>
                                          <p:spTgt spid="2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9"/>
                                        </p:tgtEl>
                                        <p:attrNameLst>
                                          <p:attrName>style.visibility</p:attrName>
                                        </p:attrNameLst>
                                      </p:cBhvr>
                                      <p:to>
                                        <p:strVal val="visible"/>
                                      </p:to>
                                    </p:set>
                                  </p:childTnLst>
                                </p:cTn>
                              </p:par>
                              <p:par>
                                <p:cTn id="38" presetID="0" presetClass="path" presetSubtype="0" accel="50000" decel="50000" fill="hold" nodeType="withEffect">
                                  <p:stCondLst>
                                    <p:cond delay="0"/>
                                  </p:stCondLst>
                                  <p:childTnLst>
                                    <p:animMotion origin="layout" path="M -0.00143 0.00093 L 0.04636 0.01273 L 0.07578 0.01134 L 0.08242 -0.02269 L 0.07865 -0.05 L 0.07943 -0.06042 " pathEditMode="relative" ptsTypes="AAAAAA">
                                      <p:cBhvr>
                                        <p:cTn id="39" dur="2500" fill="hold"/>
                                        <p:tgtEl>
                                          <p:spTgt spid="239"/>
                                        </p:tgtEl>
                                        <p:attrNameLst>
                                          <p:attrName>ppt_x</p:attrName>
                                          <p:attrName>ppt_y</p:attrName>
                                        </p:attrNameLst>
                                      </p:cBhvr>
                                    </p:animMotion>
                                  </p:childTnLst>
                                </p:cTn>
                              </p:par>
                            </p:childTnLst>
                          </p:cTn>
                        </p:par>
                        <p:par>
                          <p:cTn id="40" fill="hold">
                            <p:stCondLst>
                              <p:cond delay="2500"/>
                            </p:stCondLst>
                            <p:childTnLst>
                              <p:par>
                                <p:cTn id="41" presetID="1" presetClass="exit" presetSubtype="0" fill="hold" nodeType="afterEffect">
                                  <p:stCondLst>
                                    <p:cond delay="0"/>
                                  </p:stCondLst>
                                  <p:childTnLst>
                                    <p:set>
                                      <p:cBhvr>
                                        <p:cTn id="42" dur="1" fill="hold">
                                          <p:stCondLst>
                                            <p:cond delay="0"/>
                                          </p:stCondLst>
                                        </p:cTn>
                                        <p:tgtEl>
                                          <p:spTgt spid="2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4D8213-AFFB-BC2A-EDB6-FBCF349CE00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BEBDF6B-ABB0-363A-4AB5-33B99E24BF16}"/>
              </a:ext>
            </a:extLst>
          </p:cNvPr>
          <p:cNvSpPr>
            <a:spLocks noGrp="1"/>
          </p:cNvSpPr>
          <p:nvPr>
            <p:ph type="sldNum" sz="quarter" idx="12"/>
          </p:nvPr>
        </p:nvSpPr>
        <p:spPr/>
        <p:txBody>
          <a:bodyPr/>
          <a:lstStyle/>
          <a:p>
            <a:fld id="{A5AEF524-62EC-C340-82A1-9F47B6C43E55}" type="slidenum">
              <a:rPr lang="en-US" smtClean="0"/>
              <a:t>80</a:t>
            </a:fld>
            <a:endParaRPr lang="en-US"/>
          </a:p>
        </p:txBody>
      </p:sp>
      <p:sp>
        <p:nvSpPr>
          <p:cNvPr id="4" name="Text Placeholder 3">
            <a:extLst>
              <a:ext uri="{FF2B5EF4-FFF2-40B4-BE49-F238E27FC236}">
                <a16:creationId xmlns:a16="http://schemas.microsoft.com/office/drawing/2014/main" id="{E7595F73-2D83-2E9D-CA53-9C542212E87D}"/>
              </a:ext>
            </a:extLst>
          </p:cNvPr>
          <p:cNvSpPr>
            <a:spLocks noGrp="1"/>
          </p:cNvSpPr>
          <p:nvPr>
            <p:ph type="body" sz="quarter" idx="13"/>
          </p:nvPr>
        </p:nvSpPr>
        <p:spPr>
          <a:xfrm>
            <a:off x="10692153"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Slide Number Placeholder 3">
            <a:extLst>
              <a:ext uri="{FF2B5EF4-FFF2-40B4-BE49-F238E27FC236}">
                <a16:creationId xmlns:a16="http://schemas.microsoft.com/office/drawing/2014/main" id="{BDA2D801-615F-DAD7-72E3-25A790D9E54D}"/>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80</a:t>
            </a:fld>
            <a:endParaRPr lang="en-US"/>
          </a:p>
        </p:txBody>
      </p:sp>
      <p:sp>
        <p:nvSpPr>
          <p:cNvPr id="6" name="Title 4">
            <a:extLst>
              <a:ext uri="{FF2B5EF4-FFF2-40B4-BE49-F238E27FC236}">
                <a16:creationId xmlns:a16="http://schemas.microsoft.com/office/drawing/2014/main" id="{46F02B2B-9F29-F3BD-4D30-135448A09DA5}"/>
              </a:ext>
            </a:extLst>
          </p:cNvPr>
          <p:cNvSpPr txBox="1">
            <a:spLocks/>
          </p:cNvSpPr>
          <p:nvPr/>
        </p:nvSpPr>
        <p:spPr>
          <a:xfrm>
            <a:off x="533400" y="415158"/>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Assumptions</a:t>
            </a:r>
          </a:p>
        </p:txBody>
      </p:sp>
      <p:graphicFrame>
        <p:nvGraphicFramePr>
          <p:cNvPr id="7" name="Content Placeholder 1">
            <a:extLst>
              <a:ext uri="{FF2B5EF4-FFF2-40B4-BE49-F238E27FC236}">
                <a16:creationId xmlns:a16="http://schemas.microsoft.com/office/drawing/2014/main" id="{5176BCDF-1C07-8432-50F9-36581E03AAD6}"/>
              </a:ext>
            </a:extLst>
          </p:cNvPr>
          <p:cNvGraphicFramePr>
            <a:graphicFrameLocks/>
          </p:cNvGraphicFramePr>
          <p:nvPr>
            <p:extLst>
              <p:ext uri="{D42A27DB-BD31-4B8C-83A1-F6EECF244321}">
                <p14:modId xmlns:p14="http://schemas.microsoft.com/office/powerpoint/2010/main" val="208767894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113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81</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82</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83</a:t>
            </a:fld>
            <a:endParaRPr lang="en-US"/>
          </a:p>
        </p:txBody>
      </p:sp>
    </p:spTree>
    <p:extLst>
      <p:ext uri="{BB962C8B-B14F-4D97-AF65-F5344CB8AC3E}">
        <p14:creationId xmlns:p14="http://schemas.microsoft.com/office/powerpoint/2010/main" val="27416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84</a:t>
            </a:fld>
            <a:endParaRPr lang="en-US"/>
          </a:p>
        </p:txBody>
      </p:sp>
    </p:spTree>
    <p:extLst>
      <p:ext uri="{BB962C8B-B14F-4D97-AF65-F5344CB8AC3E}">
        <p14:creationId xmlns:p14="http://schemas.microsoft.com/office/powerpoint/2010/main" val="2041651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85</a:t>
            </a:fld>
            <a:endParaRPr lang="en-US"/>
          </a:p>
        </p:txBody>
      </p:sp>
    </p:spTree>
    <p:extLst>
      <p:ext uri="{BB962C8B-B14F-4D97-AF65-F5344CB8AC3E}">
        <p14:creationId xmlns:p14="http://schemas.microsoft.com/office/powerpoint/2010/main" val="2344322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86</a:t>
            </a:fld>
            <a:endParaRPr lang="en-US"/>
          </a:p>
        </p:txBody>
      </p:sp>
    </p:spTree>
    <p:extLst>
      <p:ext uri="{BB962C8B-B14F-4D97-AF65-F5344CB8AC3E}">
        <p14:creationId xmlns:p14="http://schemas.microsoft.com/office/powerpoint/2010/main" val="4291870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87</a:t>
            </a:fld>
            <a:endParaRPr lang="en-US"/>
          </a:p>
        </p:txBody>
      </p:sp>
    </p:spTree>
    <p:extLst>
      <p:ext uri="{BB962C8B-B14F-4D97-AF65-F5344CB8AC3E}">
        <p14:creationId xmlns:p14="http://schemas.microsoft.com/office/powerpoint/2010/main" val="859581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88</a:t>
            </a:fld>
            <a:endParaRPr lang="en-US"/>
          </a:p>
        </p:txBody>
      </p:sp>
    </p:spTree>
    <p:extLst>
      <p:ext uri="{BB962C8B-B14F-4D97-AF65-F5344CB8AC3E}">
        <p14:creationId xmlns:p14="http://schemas.microsoft.com/office/powerpoint/2010/main" val="126487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89</a:t>
            </a:fld>
            <a:endParaRPr lang="en-US"/>
          </a:p>
        </p:txBody>
      </p:sp>
    </p:spTree>
    <p:extLst>
      <p:ext uri="{BB962C8B-B14F-4D97-AF65-F5344CB8AC3E}">
        <p14:creationId xmlns:p14="http://schemas.microsoft.com/office/powerpoint/2010/main" val="161226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3A0AF3-7318-3E47-E523-EB38544E6CE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D152D70-FD2A-9C16-7DB9-83F4076F14C8}"/>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Slide Number Placeholder 3">
            <a:extLst>
              <a:ext uri="{FF2B5EF4-FFF2-40B4-BE49-F238E27FC236}">
                <a16:creationId xmlns:a16="http://schemas.microsoft.com/office/drawing/2014/main" id="{B0C5EBBE-62A0-E835-05EA-E28E08A55DD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9</a:t>
            </a:fld>
            <a:endParaRPr lang="en-US"/>
          </a:p>
        </p:txBody>
      </p:sp>
      <p:sp>
        <p:nvSpPr>
          <p:cNvPr id="6" name="Title 4">
            <a:extLst>
              <a:ext uri="{FF2B5EF4-FFF2-40B4-BE49-F238E27FC236}">
                <a16:creationId xmlns:a16="http://schemas.microsoft.com/office/drawing/2014/main" id="{C86CC557-AB01-AEFD-FAD6-F2BE0192FCC7}"/>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Key Goals</a:t>
            </a:r>
          </a:p>
        </p:txBody>
      </p:sp>
      <p:grpSp>
        <p:nvGrpSpPr>
          <p:cNvPr id="7" name="Group 6">
            <a:extLst>
              <a:ext uri="{FF2B5EF4-FFF2-40B4-BE49-F238E27FC236}">
                <a16:creationId xmlns:a16="http://schemas.microsoft.com/office/drawing/2014/main" id="{7EAAB020-E54A-6C09-2C82-1EFF77685492}"/>
              </a:ext>
            </a:extLst>
          </p:cNvPr>
          <p:cNvGrpSpPr/>
          <p:nvPr/>
        </p:nvGrpSpPr>
        <p:grpSpPr>
          <a:xfrm>
            <a:off x="324427" y="1656912"/>
            <a:ext cx="3954606" cy="4481310"/>
            <a:chOff x="327736" y="1647925"/>
            <a:chExt cx="3954606" cy="4481310"/>
          </a:xfrm>
        </p:grpSpPr>
        <p:sp>
          <p:nvSpPr>
            <p:cNvPr id="12" name="Freeform: Shape 11">
              <a:extLst>
                <a:ext uri="{FF2B5EF4-FFF2-40B4-BE49-F238E27FC236}">
                  <a16:creationId xmlns:a16="http://schemas.microsoft.com/office/drawing/2014/main" id="{65D24B05-4407-0982-CC07-04F37EC6E8B7}"/>
                </a:ext>
              </a:extLst>
            </p:cNvPr>
            <p:cNvSpPr/>
            <p:nvPr/>
          </p:nvSpPr>
          <p:spPr>
            <a:xfrm>
              <a:off x="806029" y="2082999"/>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1" name="Freeform: Shape 10">
              <a:extLst>
                <a:ext uri="{FF2B5EF4-FFF2-40B4-BE49-F238E27FC236}">
                  <a16:creationId xmlns:a16="http://schemas.microsoft.com/office/drawing/2014/main" id="{6066ECC6-41FC-19F6-4D13-D1F1A7883139}"/>
                </a:ext>
              </a:extLst>
            </p:cNvPr>
            <p:cNvSpPr/>
            <p:nvPr/>
          </p:nvSpPr>
          <p:spPr>
            <a:xfrm>
              <a:off x="2493861" y="2056402"/>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8" name="Oval 7">
              <a:extLst>
                <a:ext uri="{FF2B5EF4-FFF2-40B4-BE49-F238E27FC236}">
                  <a16:creationId xmlns:a16="http://schemas.microsoft.com/office/drawing/2014/main" id="{AFF9FB6B-7EB3-C702-C547-8DCDF15091F9}"/>
                </a:ext>
              </a:extLst>
            </p:cNvPr>
            <p:cNvSpPr/>
            <p:nvPr/>
          </p:nvSpPr>
          <p:spPr>
            <a:xfrm>
              <a:off x="451029" y="1821539"/>
              <a:ext cx="3643887" cy="1265474"/>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Arrow: Down 8">
              <a:extLst>
                <a:ext uri="{FF2B5EF4-FFF2-40B4-BE49-F238E27FC236}">
                  <a16:creationId xmlns:a16="http://schemas.microsoft.com/office/drawing/2014/main" id="{F818E3CB-506A-878C-2842-DFA1E9AB6AAD}"/>
                </a:ext>
              </a:extLst>
            </p:cNvPr>
            <p:cNvSpPr/>
            <p:nvPr/>
          </p:nvSpPr>
          <p:spPr>
            <a:xfrm>
              <a:off x="1925533" y="4920256"/>
              <a:ext cx="706179" cy="451955"/>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8206A5-CD3B-8875-7F05-AA4A6CBF809A}"/>
                </a:ext>
              </a:extLst>
            </p:cNvPr>
            <p:cNvSpPr/>
            <p:nvPr/>
          </p:nvSpPr>
          <p:spPr>
            <a:xfrm>
              <a:off x="583791" y="5281820"/>
              <a:ext cx="3389662" cy="847415"/>
            </a:xfrm>
            <a:custGeom>
              <a:avLst/>
              <a:gdLst>
                <a:gd name="connsiteX0" fmla="*/ 0 w 3389662"/>
                <a:gd name="connsiteY0" fmla="*/ 0 h 847415"/>
                <a:gd name="connsiteX1" fmla="*/ 3389662 w 3389662"/>
                <a:gd name="connsiteY1" fmla="*/ 0 h 847415"/>
                <a:gd name="connsiteX2" fmla="*/ 3389662 w 3389662"/>
                <a:gd name="connsiteY2" fmla="*/ 847415 h 847415"/>
                <a:gd name="connsiteX3" fmla="*/ 0 w 3389662"/>
                <a:gd name="connsiteY3" fmla="*/ 847415 h 847415"/>
                <a:gd name="connsiteX4" fmla="*/ 0 w 3389662"/>
                <a:gd name="connsiteY4" fmla="*/ 0 h 84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662" h="847415">
                  <a:moveTo>
                    <a:pt x="0" y="0"/>
                  </a:moveTo>
                  <a:lnTo>
                    <a:pt x="3389662" y="0"/>
                  </a:lnTo>
                  <a:lnTo>
                    <a:pt x="3389662" y="847415"/>
                  </a:lnTo>
                  <a:lnTo>
                    <a:pt x="0" y="847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   </a:t>
              </a:r>
            </a:p>
            <a:p>
              <a:pPr marL="0" lvl="0" indent="0" algn="ctr" defTabSz="755650">
                <a:lnSpc>
                  <a:spcPct val="90000"/>
                </a:lnSpc>
                <a:spcBef>
                  <a:spcPct val="0"/>
                </a:spcBef>
                <a:spcAft>
                  <a:spcPct val="35000"/>
                </a:spcAft>
                <a:buNone/>
              </a:pPr>
              <a:endParaRPr lang="en-US" sz="1700" kern="1200"/>
            </a:p>
          </p:txBody>
        </p:sp>
        <p:sp>
          <p:nvSpPr>
            <p:cNvPr id="14" name="Shape 13">
              <a:extLst>
                <a:ext uri="{FF2B5EF4-FFF2-40B4-BE49-F238E27FC236}">
                  <a16:creationId xmlns:a16="http://schemas.microsoft.com/office/drawing/2014/main" id="{C601D10D-2673-9844-FD65-719AC4419238}"/>
                </a:ext>
              </a:extLst>
            </p:cNvPr>
            <p:cNvSpPr/>
            <p:nvPr/>
          </p:nvSpPr>
          <p:spPr>
            <a:xfrm>
              <a:off x="327736" y="1647925"/>
              <a:ext cx="3954606" cy="316368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20" name="Graphic 19" descr="Warning with solid fill">
            <a:extLst>
              <a:ext uri="{FF2B5EF4-FFF2-40B4-BE49-F238E27FC236}">
                <a16:creationId xmlns:a16="http://schemas.microsoft.com/office/drawing/2014/main" id="{C4D375AB-A8A2-D50B-03D2-259C5CD44C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688" y="2284448"/>
            <a:ext cx="728505" cy="728505"/>
          </a:xfrm>
          <a:prstGeom prst="rect">
            <a:avLst/>
          </a:prstGeom>
        </p:spPr>
      </p:pic>
      <p:sp>
        <p:nvSpPr>
          <p:cNvPr id="15" name="TextBox 14">
            <a:extLst>
              <a:ext uri="{FF2B5EF4-FFF2-40B4-BE49-F238E27FC236}">
                <a16:creationId xmlns:a16="http://schemas.microsoft.com/office/drawing/2014/main" id="{1287F64D-5E7F-ECE0-CB76-6B44329C39A5}"/>
              </a:ext>
            </a:extLst>
          </p:cNvPr>
          <p:cNvSpPr txBox="1"/>
          <p:nvPr/>
        </p:nvSpPr>
        <p:spPr>
          <a:xfrm>
            <a:off x="5793697" y="1717556"/>
            <a:ext cx="4743630" cy="1200329"/>
          </a:xfrm>
          <a:prstGeom prst="rect">
            <a:avLst/>
          </a:prstGeom>
          <a:noFill/>
          <a:ln>
            <a:solidFill>
              <a:schemeClr val="bg1"/>
            </a:solidFill>
          </a:ln>
        </p:spPr>
        <p:txBody>
          <a:bodyPr wrap="square" rtlCol="0">
            <a:spAutoFit/>
          </a:bodyPr>
          <a:lstStyle/>
          <a:p>
            <a:pPr lvl="0">
              <a:lnSpc>
                <a:spcPct val="100000"/>
              </a:lnSpc>
            </a:pPr>
            <a:r>
              <a:rPr lang="en-US" sz="2400">
                <a:ln w="3175">
                  <a:noFill/>
                </a:ln>
                <a:solidFill>
                  <a:srgbClr val="92D050"/>
                </a:solidFill>
                <a:latin typeface="Arial" panose="020B0604020202020204" pitchFamily="34" charset="0"/>
                <a:cs typeface="Arial" panose="020B0604020202020204" pitchFamily="34" charset="0"/>
              </a:rPr>
              <a:t>Enhancing efficiency and preventing the potential hazards of large water filtration systems</a:t>
            </a:r>
          </a:p>
        </p:txBody>
      </p:sp>
      <p:pic>
        <p:nvPicPr>
          <p:cNvPr id="26" name="Graphic 25" descr="Recycle with solid fill">
            <a:extLst>
              <a:ext uri="{FF2B5EF4-FFF2-40B4-BE49-F238E27FC236}">
                <a16:creationId xmlns:a16="http://schemas.microsoft.com/office/drawing/2014/main" id="{F4939362-98EE-EA36-763D-2A508D50B7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9726" y="2190801"/>
            <a:ext cx="914400" cy="914400"/>
          </a:xfrm>
          <a:prstGeom prst="rect">
            <a:avLst/>
          </a:prstGeom>
        </p:spPr>
      </p:pic>
      <p:sp>
        <p:nvSpPr>
          <p:cNvPr id="17" name="TextBox 16">
            <a:extLst>
              <a:ext uri="{FF2B5EF4-FFF2-40B4-BE49-F238E27FC236}">
                <a16:creationId xmlns:a16="http://schemas.microsoft.com/office/drawing/2014/main" id="{98D70764-A1B8-7EA4-5168-B804B73A5CCC}"/>
              </a:ext>
            </a:extLst>
          </p:cNvPr>
          <p:cNvSpPr txBox="1"/>
          <p:nvPr/>
        </p:nvSpPr>
        <p:spPr>
          <a:xfrm>
            <a:off x="5807808" y="3272426"/>
            <a:ext cx="4743630" cy="830997"/>
          </a:xfrm>
          <a:prstGeom prst="rect">
            <a:avLst/>
          </a:prstGeom>
          <a:noFill/>
          <a:ln>
            <a:noFill/>
          </a:ln>
        </p:spPr>
        <p:txBody>
          <a:bodyPr wrap="square" rtlCol="0">
            <a:spAutoFit/>
          </a:bodyPr>
          <a:lstStyle/>
          <a:p>
            <a:pPr lvl="0">
              <a:lnSpc>
                <a:spcPct val="100000"/>
              </a:lnSpc>
            </a:pPr>
            <a:r>
              <a:rPr lang="en-US" sz="2400">
                <a:ln w="3175">
                  <a:noFill/>
                </a:ln>
                <a:solidFill>
                  <a:schemeClr val="bg2"/>
                </a:solidFill>
                <a:latin typeface="Arial" panose="020B0604020202020204" pitchFamily="34" charset="0"/>
                <a:cs typeface="Arial" panose="020B0604020202020204" pitchFamily="34" charset="0"/>
              </a:rPr>
              <a:t>Recycling spent dialysate back into ultra-pure water</a:t>
            </a:r>
          </a:p>
        </p:txBody>
      </p:sp>
      <p:sp>
        <p:nvSpPr>
          <p:cNvPr id="18" name="TextBox 17">
            <a:extLst>
              <a:ext uri="{FF2B5EF4-FFF2-40B4-BE49-F238E27FC236}">
                <a16:creationId xmlns:a16="http://schemas.microsoft.com/office/drawing/2014/main" id="{BB1FA73B-C846-8D28-E89D-C0CE29878309}"/>
              </a:ext>
            </a:extLst>
          </p:cNvPr>
          <p:cNvSpPr txBox="1"/>
          <p:nvPr/>
        </p:nvSpPr>
        <p:spPr>
          <a:xfrm>
            <a:off x="5807808" y="4649860"/>
            <a:ext cx="4465987" cy="830997"/>
          </a:xfrm>
          <a:prstGeom prst="rect">
            <a:avLst/>
          </a:prstGeom>
          <a:noFill/>
        </p:spPr>
        <p:txBody>
          <a:bodyPr wrap="square" rtlCol="0">
            <a:spAutoFit/>
          </a:bodyPr>
          <a:lstStyle/>
          <a:p>
            <a:r>
              <a:rPr lang="en-US" sz="2400">
                <a:ln w="3175">
                  <a:noFill/>
                </a:ln>
                <a:solidFill>
                  <a:schemeClr val="accent1">
                    <a:lumMod val="40000"/>
                    <a:lumOff val="60000"/>
                  </a:schemeClr>
                </a:solidFill>
                <a:latin typeface="Arial" panose="020B0604020202020204" pitchFamily="34" charset="0"/>
                <a:cs typeface="Arial" panose="020B0604020202020204" pitchFamily="34" charset="0"/>
              </a:rPr>
              <a:t>Filtered water will meet ultra-pure water standards </a:t>
            </a:r>
          </a:p>
        </p:txBody>
      </p:sp>
      <p:grpSp>
        <p:nvGrpSpPr>
          <p:cNvPr id="27" name="Group 26">
            <a:extLst>
              <a:ext uri="{FF2B5EF4-FFF2-40B4-BE49-F238E27FC236}">
                <a16:creationId xmlns:a16="http://schemas.microsoft.com/office/drawing/2014/main" id="{0C71E32B-30BB-B977-CC89-65ACE313E471}"/>
              </a:ext>
            </a:extLst>
          </p:cNvPr>
          <p:cNvGrpSpPr/>
          <p:nvPr/>
        </p:nvGrpSpPr>
        <p:grpSpPr>
          <a:xfrm>
            <a:off x="4808213" y="1974593"/>
            <a:ext cx="711320" cy="686256"/>
            <a:chOff x="4823222" y="1816923"/>
            <a:chExt cx="711320" cy="686256"/>
          </a:xfrm>
        </p:grpSpPr>
        <p:grpSp>
          <p:nvGrpSpPr>
            <p:cNvPr id="28" name="Group 27">
              <a:extLst>
                <a:ext uri="{FF2B5EF4-FFF2-40B4-BE49-F238E27FC236}">
                  <a16:creationId xmlns:a16="http://schemas.microsoft.com/office/drawing/2014/main" id="{3E4183C1-B16E-0CD0-2384-D873ECC47C95}"/>
                </a:ext>
              </a:extLst>
            </p:cNvPr>
            <p:cNvGrpSpPr/>
            <p:nvPr/>
          </p:nvGrpSpPr>
          <p:grpSpPr>
            <a:xfrm>
              <a:off x="4823222" y="1816923"/>
              <a:ext cx="711320" cy="686256"/>
              <a:chOff x="2932693" y="285861"/>
              <a:chExt cx="1271123" cy="1271123"/>
            </a:xfrm>
            <a:solidFill>
              <a:schemeClr val="accent6"/>
            </a:solidFill>
          </p:grpSpPr>
          <p:sp>
            <p:nvSpPr>
              <p:cNvPr id="30" name="Oval 29">
                <a:extLst>
                  <a:ext uri="{FF2B5EF4-FFF2-40B4-BE49-F238E27FC236}">
                    <a16:creationId xmlns:a16="http://schemas.microsoft.com/office/drawing/2014/main" id="{74069143-AA72-5BBA-B466-9F023B389D55}"/>
                  </a:ext>
                </a:extLst>
              </p:cNvPr>
              <p:cNvSpPr/>
              <p:nvPr/>
            </p:nvSpPr>
            <p:spPr>
              <a:xfrm>
                <a:off x="2932693" y="285861"/>
                <a:ext cx="1271123" cy="1271123"/>
              </a:xfrm>
              <a:prstGeom prst="ellipse">
                <a:avLst/>
              </a:pr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1" name="Oval 4">
                <a:extLst>
                  <a:ext uri="{FF2B5EF4-FFF2-40B4-BE49-F238E27FC236}">
                    <a16:creationId xmlns:a16="http://schemas.microsoft.com/office/drawing/2014/main" id="{C2C5D7D8-81D9-F60B-6768-381CCB6EAAB1}"/>
                  </a:ext>
                </a:extLst>
              </p:cNvPr>
              <p:cNvSpPr txBox="1"/>
              <p:nvPr/>
            </p:nvSpPr>
            <p:spPr>
              <a:xfrm>
                <a:off x="3178147" y="467632"/>
                <a:ext cx="769043" cy="903200"/>
              </a:xfrm>
              <a:prstGeom prst="rect">
                <a:avLst/>
              </a:prstGeom>
              <a:solidFill>
                <a:srgbClr val="92D050"/>
              </a:solid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sp>
          <p:nvSpPr>
            <p:cNvPr id="29" name="Graphic 34" descr="Warning with solid fill">
              <a:extLst>
                <a:ext uri="{FF2B5EF4-FFF2-40B4-BE49-F238E27FC236}">
                  <a16:creationId xmlns:a16="http://schemas.microsoft.com/office/drawing/2014/main" id="{ABD5FB25-5152-7B87-C82C-C23D32964708}"/>
                </a:ext>
              </a:extLst>
            </p:cNvPr>
            <p:cNvSpPr/>
            <p:nvPr/>
          </p:nvSpPr>
          <p:spPr>
            <a:xfrm>
              <a:off x="4910267" y="1864358"/>
              <a:ext cx="553177" cy="487621"/>
            </a:xfrm>
            <a:custGeom>
              <a:avLst/>
              <a:gdLst>
                <a:gd name="connsiteX0" fmla="*/ 549824 w 553177"/>
                <a:gd name="connsiteY0" fmla="*/ 449138 h 487621"/>
                <a:gd name="connsiteX1" fmla="*/ 299038 w 553177"/>
                <a:gd name="connsiteY1" fmla="*/ 12988 h 487621"/>
                <a:gd name="connsiteX2" fmla="*/ 254781 w 553177"/>
                <a:gd name="connsiteY2" fmla="*/ 12988 h 487621"/>
                <a:gd name="connsiteX3" fmla="*/ 3354 w 553177"/>
                <a:gd name="connsiteY3" fmla="*/ 449138 h 487621"/>
                <a:gd name="connsiteX4" fmla="*/ 25803 w 553177"/>
                <a:gd name="connsiteY4" fmla="*/ 487622 h 487621"/>
                <a:gd name="connsiteX5" fmla="*/ 276589 w 553177"/>
                <a:gd name="connsiteY5" fmla="*/ 487622 h 487621"/>
                <a:gd name="connsiteX6" fmla="*/ 527375 w 553177"/>
                <a:gd name="connsiteY6" fmla="*/ 487622 h 487621"/>
                <a:gd name="connsiteX7" fmla="*/ 549824 w 553177"/>
                <a:gd name="connsiteY7" fmla="*/ 449138 h 487621"/>
                <a:gd name="connsiteX8" fmla="*/ 257347 w 553177"/>
                <a:gd name="connsiteY8" fmla="*/ 115612 h 487621"/>
                <a:gd name="connsiteX9" fmla="*/ 295831 w 553177"/>
                <a:gd name="connsiteY9" fmla="*/ 115612 h 487621"/>
                <a:gd name="connsiteX10" fmla="*/ 295831 w 553177"/>
                <a:gd name="connsiteY10" fmla="*/ 340101 h 487621"/>
                <a:gd name="connsiteX11" fmla="*/ 257347 w 553177"/>
                <a:gd name="connsiteY11" fmla="*/ 340101 h 487621"/>
                <a:gd name="connsiteX12" fmla="*/ 257347 w 553177"/>
                <a:gd name="connsiteY12" fmla="*/ 115612 h 487621"/>
                <a:gd name="connsiteX13" fmla="*/ 276589 w 553177"/>
                <a:gd name="connsiteY13" fmla="*/ 429896 h 487621"/>
                <a:gd name="connsiteX14" fmla="*/ 244519 w 553177"/>
                <a:gd name="connsiteY14" fmla="*/ 397826 h 487621"/>
                <a:gd name="connsiteX15" fmla="*/ 276589 w 553177"/>
                <a:gd name="connsiteY15" fmla="*/ 365757 h 487621"/>
                <a:gd name="connsiteX16" fmla="*/ 308659 w 553177"/>
                <a:gd name="connsiteY16" fmla="*/ 397826 h 487621"/>
                <a:gd name="connsiteX17" fmla="*/ 276589 w 553177"/>
                <a:gd name="connsiteY17" fmla="*/ 429896 h 48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177" h="487621">
                  <a:moveTo>
                    <a:pt x="549824" y="449138"/>
                  </a:moveTo>
                  <a:lnTo>
                    <a:pt x="299038" y="12988"/>
                  </a:lnTo>
                  <a:cubicBezTo>
                    <a:pt x="289417" y="-4329"/>
                    <a:pt x="264402" y="-4329"/>
                    <a:pt x="254781" y="12988"/>
                  </a:cubicBezTo>
                  <a:lnTo>
                    <a:pt x="3354" y="449138"/>
                  </a:lnTo>
                  <a:cubicBezTo>
                    <a:pt x="-6267" y="466456"/>
                    <a:pt x="5919" y="487622"/>
                    <a:pt x="25803" y="487622"/>
                  </a:cubicBezTo>
                  <a:lnTo>
                    <a:pt x="276589" y="487622"/>
                  </a:lnTo>
                  <a:lnTo>
                    <a:pt x="527375" y="487622"/>
                  </a:lnTo>
                  <a:cubicBezTo>
                    <a:pt x="547258" y="487622"/>
                    <a:pt x="559445" y="466456"/>
                    <a:pt x="549824" y="449138"/>
                  </a:cubicBezTo>
                  <a:close/>
                  <a:moveTo>
                    <a:pt x="257347" y="115612"/>
                  </a:moveTo>
                  <a:lnTo>
                    <a:pt x="295831" y="115612"/>
                  </a:lnTo>
                  <a:lnTo>
                    <a:pt x="295831" y="340101"/>
                  </a:lnTo>
                  <a:lnTo>
                    <a:pt x="257347" y="340101"/>
                  </a:lnTo>
                  <a:lnTo>
                    <a:pt x="257347" y="115612"/>
                  </a:lnTo>
                  <a:close/>
                  <a:moveTo>
                    <a:pt x="276589" y="429896"/>
                  </a:moveTo>
                  <a:cubicBezTo>
                    <a:pt x="258630" y="429896"/>
                    <a:pt x="244519" y="415786"/>
                    <a:pt x="244519" y="397826"/>
                  </a:cubicBezTo>
                  <a:cubicBezTo>
                    <a:pt x="244519" y="379867"/>
                    <a:pt x="258630" y="365757"/>
                    <a:pt x="276589" y="365757"/>
                  </a:cubicBezTo>
                  <a:cubicBezTo>
                    <a:pt x="294548" y="365757"/>
                    <a:pt x="308659" y="379867"/>
                    <a:pt x="308659" y="397826"/>
                  </a:cubicBezTo>
                  <a:cubicBezTo>
                    <a:pt x="308659" y="415786"/>
                    <a:pt x="294548" y="429896"/>
                    <a:pt x="276589" y="429896"/>
                  </a:cubicBezTo>
                  <a:close/>
                </a:path>
              </a:pathLst>
            </a:custGeom>
            <a:solidFill>
              <a:srgbClr val="000000"/>
            </a:solidFill>
            <a:ln w="6350" cap="flat">
              <a:solidFill>
                <a:srgbClr val="92D050"/>
              </a:solid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E65FAE0-1BAE-D0E2-6838-2A2BEF45C642}"/>
              </a:ext>
            </a:extLst>
          </p:cNvPr>
          <p:cNvGrpSpPr/>
          <p:nvPr/>
        </p:nvGrpSpPr>
        <p:grpSpPr>
          <a:xfrm>
            <a:off x="4827479" y="3343331"/>
            <a:ext cx="711320" cy="686256"/>
            <a:chOff x="4828413" y="3899001"/>
            <a:chExt cx="711320" cy="686256"/>
          </a:xfrm>
        </p:grpSpPr>
        <p:grpSp>
          <p:nvGrpSpPr>
            <p:cNvPr id="33" name="Group 32">
              <a:extLst>
                <a:ext uri="{FF2B5EF4-FFF2-40B4-BE49-F238E27FC236}">
                  <a16:creationId xmlns:a16="http://schemas.microsoft.com/office/drawing/2014/main" id="{C2992E0A-D281-958C-70A0-DE560190CE89}"/>
                </a:ext>
              </a:extLst>
            </p:cNvPr>
            <p:cNvGrpSpPr/>
            <p:nvPr/>
          </p:nvGrpSpPr>
          <p:grpSpPr>
            <a:xfrm>
              <a:off x="4828413" y="3899001"/>
              <a:ext cx="711320" cy="686256"/>
              <a:chOff x="2932693" y="285861"/>
              <a:chExt cx="1271123" cy="1271123"/>
            </a:xfrm>
            <a:solidFill>
              <a:schemeClr val="bg2"/>
            </a:solidFill>
          </p:grpSpPr>
          <p:sp>
            <p:nvSpPr>
              <p:cNvPr id="35" name="Oval 34">
                <a:extLst>
                  <a:ext uri="{FF2B5EF4-FFF2-40B4-BE49-F238E27FC236}">
                    <a16:creationId xmlns:a16="http://schemas.microsoft.com/office/drawing/2014/main" id="{C493B330-71F4-F19F-4265-DDC562D07107}"/>
                  </a:ext>
                </a:extLst>
              </p:cNvPr>
              <p:cNvSpPr/>
              <p:nvPr/>
            </p:nvSpPr>
            <p:spPr>
              <a:xfrm>
                <a:off x="2932693" y="285861"/>
                <a:ext cx="1271123" cy="1271123"/>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Oval 4">
                <a:extLst>
                  <a:ext uri="{FF2B5EF4-FFF2-40B4-BE49-F238E27FC236}">
                    <a16:creationId xmlns:a16="http://schemas.microsoft.com/office/drawing/2014/main" id="{E71B4ACA-C374-88A8-368C-89FAAD196F01}"/>
                  </a:ext>
                </a:extLst>
              </p:cNvPr>
              <p:cNvSpPr txBox="1"/>
              <p:nvPr/>
            </p:nvSpPr>
            <p:spPr>
              <a:xfrm>
                <a:off x="3118845" y="472013"/>
                <a:ext cx="898819" cy="89881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34" name="Graphic 33" descr="Recycle with solid fill">
              <a:extLst>
                <a:ext uri="{FF2B5EF4-FFF2-40B4-BE49-F238E27FC236}">
                  <a16:creationId xmlns:a16="http://schemas.microsoft.com/office/drawing/2014/main" id="{84CEBE21-FBF2-D89E-71F6-A9E712080D56}"/>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858987" y="3914567"/>
              <a:ext cx="655737" cy="655737"/>
            </a:xfrm>
            <a:prstGeom prst="rect">
              <a:avLst/>
            </a:prstGeom>
          </p:spPr>
        </p:pic>
      </p:grpSp>
      <p:pic>
        <p:nvPicPr>
          <p:cNvPr id="37" name="Picture 36" descr="A blue water droplet with black background&#10;&#10;Description automatically generated">
            <a:extLst>
              <a:ext uri="{FF2B5EF4-FFF2-40B4-BE49-F238E27FC236}">
                <a16:creationId xmlns:a16="http://schemas.microsoft.com/office/drawing/2014/main" id="{C794459A-E03D-C3A1-C094-1A1A0EE8A576}"/>
              </a:ext>
            </a:extLst>
          </p:cNvPr>
          <p:cNvPicPr>
            <a:picLocks noChangeAspect="1"/>
          </p:cNvPicPr>
          <p:nvPr/>
        </p:nvPicPr>
        <p:blipFill>
          <a:blip r:embed="rId7"/>
          <a:stretch>
            <a:fillRect/>
          </a:stretch>
        </p:blipFill>
        <p:spPr>
          <a:xfrm>
            <a:off x="1817639" y="5480857"/>
            <a:ext cx="931685" cy="931685"/>
          </a:xfrm>
          <a:prstGeom prst="rect">
            <a:avLst/>
          </a:prstGeom>
        </p:spPr>
      </p:pic>
      <p:pic>
        <p:nvPicPr>
          <p:cNvPr id="38" name="Picture 37" descr="A blue water droplet with black background&#10;&#10;Description automatically generated">
            <a:extLst>
              <a:ext uri="{FF2B5EF4-FFF2-40B4-BE49-F238E27FC236}">
                <a16:creationId xmlns:a16="http://schemas.microsoft.com/office/drawing/2014/main" id="{7D53592B-5B6A-A605-E6DC-9E58AF1B10BE}"/>
              </a:ext>
            </a:extLst>
          </p:cNvPr>
          <p:cNvPicPr>
            <a:picLocks noChangeAspect="1"/>
          </p:cNvPicPr>
          <p:nvPr/>
        </p:nvPicPr>
        <p:blipFill>
          <a:blip r:embed="rId7"/>
          <a:stretch>
            <a:fillRect/>
          </a:stretch>
        </p:blipFill>
        <p:spPr>
          <a:xfrm>
            <a:off x="4842249" y="4649860"/>
            <a:ext cx="779368" cy="779368"/>
          </a:xfrm>
          <a:prstGeom prst="rect">
            <a:avLst/>
          </a:prstGeom>
        </p:spPr>
      </p:pic>
      <p:sp>
        <p:nvSpPr>
          <p:cNvPr id="41" name="Text Placeholder 3">
            <a:extLst>
              <a:ext uri="{FF2B5EF4-FFF2-40B4-BE49-F238E27FC236}">
                <a16:creationId xmlns:a16="http://schemas.microsoft.com/office/drawing/2014/main" id="{02FCAA08-4661-4AF2-FA16-E4368C9C6682}"/>
              </a:ext>
            </a:extLst>
          </p:cNvPr>
          <p:cNvSpPr>
            <a:spLocks noGrp="1"/>
          </p:cNvSpPr>
          <p:nvPr>
            <p:ph type="body" sz="quarter" idx="13"/>
          </p:nvPr>
        </p:nvSpPr>
        <p:spPr>
          <a:xfrm>
            <a:off x="10728720" y="12152"/>
            <a:ext cx="1504845" cy="480138"/>
          </a:xfrm>
        </p:spPr>
        <p:txBody>
          <a:bodyPr vert="horz" lIns="0" tIns="0" rIns="0" bIns="0" rtlCol="0" anchor="t">
            <a:noAutofit/>
          </a:bodyPr>
          <a:lstStyle/>
          <a:p>
            <a:pPr marL="0" indent="0">
              <a:buNone/>
            </a:pPr>
            <a:r>
              <a:rPr lang="en-US" sz="1600">
                <a:latin typeface="Arial" panose="020B0604020202020204" pitchFamily="34" charset="0"/>
                <a:cs typeface="Arial" panose="020B0604020202020204" pitchFamily="34" charset="0"/>
              </a:rPr>
              <a:t>Lapadre Proctor</a:t>
            </a:r>
          </a:p>
        </p:txBody>
      </p:sp>
    </p:spTree>
    <p:extLst>
      <p:ext uri="{BB962C8B-B14F-4D97-AF65-F5344CB8AC3E}">
        <p14:creationId xmlns:p14="http://schemas.microsoft.com/office/powerpoint/2010/main" val="37413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90</a:t>
            </a:fld>
            <a:endParaRPr lang="en-US"/>
          </a:p>
        </p:txBody>
      </p:sp>
    </p:spTree>
    <p:extLst>
      <p:ext uri="{BB962C8B-B14F-4D97-AF65-F5344CB8AC3E}">
        <p14:creationId xmlns:p14="http://schemas.microsoft.com/office/powerpoint/2010/main" val="3807744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 name="Content Placeholder 44" descr="IV with solid fill">
            <a:extLst>
              <a:ext uri="{FF2B5EF4-FFF2-40B4-BE49-F238E27FC236}">
                <a16:creationId xmlns:a16="http://schemas.microsoft.com/office/drawing/2014/main" id="{E76A48B5-0BA5-D581-8EDA-D8AE6437EA2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42454" y="1629785"/>
            <a:ext cx="914400" cy="914400"/>
          </a:xfrm>
        </p:spPr>
      </p:pic>
      <p:sp>
        <p:nvSpPr>
          <p:cNvPr id="3" name="Footer Placeholder 2">
            <a:extLst>
              <a:ext uri="{FF2B5EF4-FFF2-40B4-BE49-F238E27FC236}">
                <a16:creationId xmlns:a16="http://schemas.microsoft.com/office/drawing/2014/main" id="{9A36A083-5BE9-E4DF-6294-0A1B32E082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E3C727-8494-3261-9075-7F2D04CA02F7}"/>
              </a:ext>
            </a:extLst>
          </p:cNvPr>
          <p:cNvSpPr>
            <a:spLocks noGrp="1"/>
          </p:cNvSpPr>
          <p:nvPr>
            <p:ph type="sldNum" sz="quarter" idx="12"/>
          </p:nvPr>
        </p:nvSpPr>
        <p:spPr/>
        <p:txBody>
          <a:bodyPr/>
          <a:lstStyle/>
          <a:p>
            <a:fld id="{A5AEF524-62EC-C340-82A1-9F47B6C43E55}" type="slidenum">
              <a:rPr lang="en-US" smtClean="0"/>
              <a:t>91</a:t>
            </a:fld>
            <a:endParaRPr lang="en-US"/>
          </a:p>
        </p:txBody>
      </p:sp>
      <p:sp>
        <p:nvSpPr>
          <p:cNvPr id="5" name="Title 4">
            <a:extLst>
              <a:ext uri="{FF2B5EF4-FFF2-40B4-BE49-F238E27FC236}">
                <a16:creationId xmlns:a16="http://schemas.microsoft.com/office/drawing/2014/main" id="{57BD3373-01A8-4F25-B911-6A347E2F0ECC}"/>
              </a:ext>
            </a:extLst>
          </p:cNvPr>
          <p:cNvSpPr>
            <a:spLocks noGrp="1"/>
          </p:cNvSpPr>
          <p:nvPr>
            <p:ph type="title"/>
          </p:nvPr>
        </p:nvSpPr>
        <p:spPr/>
        <p:txBody>
          <a:bodyPr/>
          <a:lstStyle/>
          <a:p>
            <a:r>
              <a:rPr lang="en-US"/>
              <a:t>Logos and icons</a:t>
            </a:r>
          </a:p>
        </p:txBody>
      </p:sp>
      <p:pic>
        <p:nvPicPr>
          <p:cNvPr id="51" name="Graphic 50" descr="Kidneys with solid fill">
            <a:extLst>
              <a:ext uri="{FF2B5EF4-FFF2-40B4-BE49-F238E27FC236}">
                <a16:creationId xmlns:a16="http://schemas.microsoft.com/office/drawing/2014/main" id="{5C842D80-824C-60CE-4004-C555AFAD25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045" y="1629785"/>
            <a:ext cx="914400" cy="914400"/>
          </a:xfrm>
          <a:prstGeom prst="rect">
            <a:avLst/>
          </a:prstGeom>
        </p:spPr>
      </p:pic>
      <p:pic>
        <p:nvPicPr>
          <p:cNvPr id="53" name="Graphic 52" descr="Kidneys outline">
            <a:extLst>
              <a:ext uri="{FF2B5EF4-FFF2-40B4-BE49-F238E27FC236}">
                <a16:creationId xmlns:a16="http://schemas.microsoft.com/office/drawing/2014/main" id="{4E96A66D-01B2-FAD5-2542-DE78C65F3D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445" y="1629785"/>
            <a:ext cx="914400" cy="914400"/>
          </a:xfrm>
          <a:prstGeom prst="rect">
            <a:avLst/>
          </a:prstGeom>
        </p:spPr>
      </p:pic>
      <p:pic>
        <p:nvPicPr>
          <p:cNvPr id="55" name="Graphic 54" descr="Brain in head with solid fill">
            <a:extLst>
              <a:ext uri="{FF2B5EF4-FFF2-40B4-BE49-F238E27FC236}">
                <a16:creationId xmlns:a16="http://schemas.microsoft.com/office/drawing/2014/main" id="{84252014-42B8-C702-5032-EB3D271E1D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46810" y="3988506"/>
            <a:ext cx="914400" cy="914400"/>
          </a:xfrm>
          <a:prstGeom prst="rect">
            <a:avLst/>
          </a:prstGeom>
        </p:spPr>
      </p:pic>
      <p:pic>
        <p:nvPicPr>
          <p:cNvPr id="57" name="Graphic 56" descr="Battery with solid fill">
            <a:extLst>
              <a:ext uri="{FF2B5EF4-FFF2-40B4-BE49-F238E27FC236}">
                <a16:creationId xmlns:a16="http://schemas.microsoft.com/office/drawing/2014/main" id="{79508A87-CD76-8B23-C674-5380A77A93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8990" y="2419953"/>
            <a:ext cx="914400" cy="914400"/>
          </a:xfrm>
          <a:prstGeom prst="rect">
            <a:avLst/>
          </a:prstGeom>
        </p:spPr>
      </p:pic>
      <p:pic>
        <p:nvPicPr>
          <p:cNvPr id="59" name="Graphic 58" descr="Plugged Unplugged with solid fill">
            <a:extLst>
              <a:ext uri="{FF2B5EF4-FFF2-40B4-BE49-F238E27FC236}">
                <a16:creationId xmlns:a16="http://schemas.microsoft.com/office/drawing/2014/main" id="{8BB8D957-3FCC-4335-744B-A022663A01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7746" y="2513471"/>
            <a:ext cx="914400" cy="914400"/>
          </a:xfrm>
          <a:prstGeom prst="rect">
            <a:avLst/>
          </a:prstGeom>
        </p:spPr>
      </p:pic>
      <p:pic>
        <p:nvPicPr>
          <p:cNvPr id="63" name="Picture 62" descr="A black background with a black square&#10;&#10;Description automatically generated with medium confidence">
            <a:extLst>
              <a:ext uri="{FF2B5EF4-FFF2-40B4-BE49-F238E27FC236}">
                <a16:creationId xmlns:a16="http://schemas.microsoft.com/office/drawing/2014/main" id="{FF89F4E8-1D05-B964-B511-BCA1A6CEB7EE}"/>
              </a:ext>
            </a:extLst>
          </p:cNvPr>
          <p:cNvPicPr>
            <a:picLocks noChangeAspect="1"/>
          </p:cNvPicPr>
          <p:nvPr/>
        </p:nvPicPr>
        <p:blipFill rotWithShape="1">
          <a:blip r:embed="rId14"/>
          <a:srcRect l="11413" t="3926" r="7775" b="20038"/>
          <a:stretch/>
        </p:blipFill>
        <p:spPr>
          <a:xfrm>
            <a:off x="2505214" y="2377389"/>
            <a:ext cx="1062330" cy="999528"/>
          </a:xfrm>
          <a:prstGeom prst="rect">
            <a:avLst/>
          </a:prstGeom>
        </p:spPr>
      </p:pic>
      <p:pic>
        <p:nvPicPr>
          <p:cNvPr id="65" name="Picture 64" descr="A black background with a black square&#10;&#10;Description automatically generated with medium confidence">
            <a:extLst>
              <a:ext uri="{FF2B5EF4-FFF2-40B4-BE49-F238E27FC236}">
                <a16:creationId xmlns:a16="http://schemas.microsoft.com/office/drawing/2014/main" id="{467013B4-1D59-415F-7958-B61B19C3FAC2}"/>
              </a:ext>
            </a:extLst>
          </p:cNvPr>
          <p:cNvPicPr>
            <a:picLocks noChangeAspect="1"/>
          </p:cNvPicPr>
          <p:nvPr/>
        </p:nvPicPr>
        <p:blipFill rotWithShape="1">
          <a:blip r:embed="rId15"/>
          <a:srcRect l="12860" t="3548" r="13272" b="20402"/>
          <a:stretch/>
        </p:blipFill>
        <p:spPr>
          <a:xfrm>
            <a:off x="3419614" y="1467322"/>
            <a:ext cx="1203768" cy="1239326"/>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64413AC4-6C84-D598-83C3-ED3AFA0103C8}"/>
              </a:ext>
            </a:extLst>
          </p:cNvPr>
          <p:cNvPicPr>
            <a:picLocks noChangeAspect="1"/>
          </p:cNvPicPr>
          <p:nvPr/>
        </p:nvPicPr>
        <p:blipFill rotWithShape="1">
          <a:blip r:embed="rId16"/>
          <a:srcRect l="10559" t="7173" r="11838" b="19953"/>
          <a:stretch/>
        </p:blipFill>
        <p:spPr>
          <a:xfrm>
            <a:off x="4834359" y="1617789"/>
            <a:ext cx="999281" cy="938391"/>
          </a:xfrm>
          <a:prstGeom prst="rect">
            <a:avLst/>
          </a:prstGeom>
        </p:spPr>
      </p:pic>
      <p:pic>
        <p:nvPicPr>
          <p:cNvPr id="69" name="Picture 68" descr="A black background with a black square&#10;&#10;Description automatically generated with medium confidence">
            <a:extLst>
              <a:ext uri="{FF2B5EF4-FFF2-40B4-BE49-F238E27FC236}">
                <a16:creationId xmlns:a16="http://schemas.microsoft.com/office/drawing/2014/main" id="{66F64D7D-6141-53EB-EAD3-9ABA21AA117D}"/>
              </a:ext>
            </a:extLst>
          </p:cNvPr>
          <p:cNvPicPr>
            <a:picLocks noChangeAspect="1"/>
          </p:cNvPicPr>
          <p:nvPr/>
        </p:nvPicPr>
        <p:blipFill rotWithShape="1">
          <a:blip r:embed="rId17"/>
          <a:srcRect l="2945" t="6706" r="2871" b="19615"/>
          <a:stretch/>
        </p:blipFill>
        <p:spPr>
          <a:xfrm>
            <a:off x="3777463" y="2756493"/>
            <a:ext cx="1395714" cy="1091850"/>
          </a:xfrm>
          <a:prstGeom prst="rect">
            <a:avLst/>
          </a:prstGeom>
        </p:spPr>
      </p:pic>
      <p:pic>
        <p:nvPicPr>
          <p:cNvPr id="71" name="Picture 70" descr="A black background with a black square&#10;&#10;Description automatically generated with medium confidence">
            <a:extLst>
              <a:ext uri="{FF2B5EF4-FFF2-40B4-BE49-F238E27FC236}">
                <a16:creationId xmlns:a16="http://schemas.microsoft.com/office/drawing/2014/main" id="{D3E39AB1-64FB-B277-46A3-69E2F6D8307A}"/>
              </a:ext>
            </a:extLst>
          </p:cNvPr>
          <p:cNvPicPr>
            <a:picLocks noChangeAspect="1"/>
          </p:cNvPicPr>
          <p:nvPr/>
        </p:nvPicPr>
        <p:blipFill rotWithShape="1">
          <a:blip r:embed="rId18"/>
          <a:srcRect l="11862" t="7950" r="9450" b="22786"/>
          <a:stretch/>
        </p:blipFill>
        <p:spPr>
          <a:xfrm>
            <a:off x="119195" y="3523648"/>
            <a:ext cx="828409" cy="729205"/>
          </a:xfrm>
          <a:prstGeom prst="rect">
            <a:avLst/>
          </a:prstGeom>
        </p:spPr>
      </p:pic>
      <p:pic>
        <p:nvPicPr>
          <p:cNvPr id="73" name="Graphic 72" descr="Filter with solid fill">
            <a:extLst>
              <a:ext uri="{FF2B5EF4-FFF2-40B4-BE49-F238E27FC236}">
                <a16:creationId xmlns:a16="http://schemas.microsoft.com/office/drawing/2014/main" id="{57111C06-AC48-174F-F373-3A63F42456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3714" y="3457403"/>
            <a:ext cx="914400" cy="914400"/>
          </a:xfrm>
          <a:prstGeom prst="rect">
            <a:avLst/>
          </a:prstGeom>
        </p:spPr>
      </p:pic>
      <p:pic>
        <p:nvPicPr>
          <p:cNvPr id="75" name="Picture 74" descr="A black background with a black square&#10;&#10;Description automatically generated with medium confidence">
            <a:extLst>
              <a:ext uri="{FF2B5EF4-FFF2-40B4-BE49-F238E27FC236}">
                <a16:creationId xmlns:a16="http://schemas.microsoft.com/office/drawing/2014/main" id="{CB8D2EA7-AAE4-D396-3128-E87948DD15FF}"/>
              </a:ext>
            </a:extLst>
          </p:cNvPr>
          <p:cNvPicPr>
            <a:picLocks noChangeAspect="1"/>
          </p:cNvPicPr>
          <p:nvPr/>
        </p:nvPicPr>
        <p:blipFill rotWithShape="1">
          <a:blip r:embed="rId21"/>
          <a:srcRect l="12495" t="1997" r="14016" b="17773"/>
          <a:stretch/>
        </p:blipFill>
        <p:spPr>
          <a:xfrm>
            <a:off x="2125938" y="3491218"/>
            <a:ext cx="849346" cy="927282"/>
          </a:xfrm>
          <a:prstGeom prst="rect">
            <a:avLst/>
          </a:prstGeom>
        </p:spPr>
      </p:pic>
      <p:pic>
        <p:nvPicPr>
          <p:cNvPr id="77" name="Picture 76" descr="A black background with a black square&#10;&#10;Description automatically generated with medium confidence">
            <a:extLst>
              <a:ext uri="{FF2B5EF4-FFF2-40B4-BE49-F238E27FC236}">
                <a16:creationId xmlns:a16="http://schemas.microsoft.com/office/drawing/2014/main" id="{02C7624E-45C9-18A9-DFD2-3A94076DD2AB}"/>
              </a:ext>
            </a:extLst>
          </p:cNvPr>
          <p:cNvPicPr>
            <a:picLocks noChangeAspect="1"/>
          </p:cNvPicPr>
          <p:nvPr/>
        </p:nvPicPr>
        <p:blipFill rotWithShape="1">
          <a:blip r:embed="rId22"/>
          <a:srcRect l="13560" r="15753" b="13400"/>
          <a:stretch/>
        </p:blipFill>
        <p:spPr>
          <a:xfrm>
            <a:off x="2966448" y="3649589"/>
            <a:ext cx="706056" cy="865007"/>
          </a:xfrm>
          <a:prstGeom prst="rect">
            <a:avLst/>
          </a:prstGeom>
        </p:spPr>
      </p:pic>
      <p:pic>
        <p:nvPicPr>
          <p:cNvPr id="79" name="Picture 78" descr="A black background with a black square&#10;&#10;Description automatically generated with medium confidence">
            <a:extLst>
              <a:ext uri="{FF2B5EF4-FFF2-40B4-BE49-F238E27FC236}">
                <a16:creationId xmlns:a16="http://schemas.microsoft.com/office/drawing/2014/main" id="{45DB3693-74A6-13BD-FE78-6F4534EAD0D9}"/>
              </a:ext>
            </a:extLst>
          </p:cNvPr>
          <p:cNvPicPr>
            <a:picLocks noChangeAspect="1"/>
          </p:cNvPicPr>
          <p:nvPr/>
        </p:nvPicPr>
        <p:blipFill rotWithShape="1">
          <a:blip r:embed="rId23"/>
          <a:srcRect l="4802" t="11329" r="6063" b="23764"/>
          <a:stretch/>
        </p:blipFill>
        <p:spPr>
          <a:xfrm>
            <a:off x="5992106" y="1617789"/>
            <a:ext cx="1318723" cy="960277"/>
          </a:xfrm>
          <a:prstGeom prst="rect">
            <a:avLst/>
          </a:prstGeom>
        </p:spPr>
      </p:pic>
      <p:pic>
        <p:nvPicPr>
          <p:cNvPr id="81" name="Graphic 80" descr="Garbage with solid fill">
            <a:extLst>
              <a:ext uri="{FF2B5EF4-FFF2-40B4-BE49-F238E27FC236}">
                <a16:creationId xmlns:a16="http://schemas.microsoft.com/office/drawing/2014/main" id="{734FD9F4-3C51-AD43-4C87-806D7B0B3F6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78136" y="2725450"/>
            <a:ext cx="914400" cy="914400"/>
          </a:xfrm>
          <a:prstGeom prst="rect">
            <a:avLst/>
          </a:prstGeom>
        </p:spPr>
      </p:pic>
      <p:pic>
        <p:nvPicPr>
          <p:cNvPr id="83" name="Picture 82" descr="A black background with a black square&#10;&#10;Description automatically generated with medium confidence">
            <a:extLst>
              <a:ext uri="{FF2B5EF4-FFF2-40B4-BE49-F238E27FC236}">
                <a16:creationId xmlns:a16="http://schemas.microsoft.com/office/drawing/2014/main" id="{0AC9A542-76EC-4F30-947D-062DC65FA416}"/>
              </a:ext>
            </a:extLst>
          </p:cNvPr>
          <p:cNvPicPr>
            <a:picLocks noChangeAspect="1"/>
          </p:cNvPicPr>
          <p:nvPr/>
        </p:nvPicPr>
        <p:blipFill rotWithShape="1">
          <a:blip r:embed="rId26"/>
          <a:srcRect l="4075" t="4834" r="10077" b="19621"/>
          <a:stretch/>
        </p:blipFill>
        <p:spPr>
          <a:xfrm>
            <a:off x="6297495" y="2778379"/>
            <a:ext cx="970955" cy="854424"/>
          </a:xfrm>
          <a:prstGeom prst="rect">
            <a:avLst/>
          </a:prstGeom>
        </p:spPr>
      </p:pic>
      <p:pic>
        <p:nvPicPr>
          <p:cNvPr id="85" name="Picture 84" descr="A black background with a black square&#10;&#10;Description automatically generated with medium confidence">
            <a:extLst>
              <a:ext uri="{FF2B5EF4-FFF2-40B4-BE49-F238E27FC236}">
                <a16:creationId xmlns:a16="http://schemas.microsoft.com/office/drawing/2014/main" id="{99931D8C-71BD-FE9A-7E40-D69AC34395E4}"/>
              </a:ext>
            </a:extLst>
          </p:cNvPr>
          <p:cNvPicPr>
            <a:picLocks noChangeAspect="1"/>
          </p:cNvPicPr>
          <p:nvPr/>
        </p:nvPicPr>
        <p:blipFill rotWithShape="1">
          <a:blip r:embed="rId27"/>
          <a:srcRect l="8117" t="-3598" r="10902" b="14254"/>
          <a:stretch/>
        </p:blipFill>
        <p:spPr>
          <a:xfrm>
            <a:off x="7469295" y="1629785"/>
            <a:ext cx="889791" cy="981672"/>
          </a:xfrm>
          <a:prstGeom prst="rect">
            <a:avLst/>
          </a:prstGeom>
        </p:spPr>
      </p:pic>
      <p:pic>
        <p:nvPicPr>
          <p:cNvPr id="87" name="Picture 86" descr="A black background with a black square&#10;&#10;Description automatically generated with medium confidence">
            <a:extLst>
              <a:ext uri="{FF2B5EF4-FFF2-40B4-BE49-F238E27FC236}">
                <a16:creationId xmlns:a16="http://schemas.microsoft.com/office/drawing/2014/main" id="{D5699355-2A90-5CB7-3689-4A4C1648C15B}"/>
              </a:ext>
            </a:extLst>
          </p:cNvPr>
          <p:cNvPicPr>
            <a:picLocks noChangeAspect="1"/>
          </p:cNvPicPr>
          <p:nvPr/>
        </p:nvPicPr>
        <p:blipFill rotWithShape="1">
          <a:blip r:embed="rId28"/>
          <a:srcRect l="6888" t="-1" b="13882"/>
          <a:stretch/>
        </p:blipFill>
        <p:spPr>
          <a:xfrm>
            <a:off x="696190" y="4490752"/>
            <a:ext cx="1189162" cy="1099845"/>
          </a:xfrm>
          <a:prstGeom prst="rect">
            <a:avLst/>
          </a:prstGeom>
        </p:spPr>
      </p:pic>
      <p:pic>
        <p:nvPicPr>
          <p:cNvPr id="89" name="Picture 88" descr="A black background with a black square&#10;&#10;Description automatically generated with medium confidence">
            <a:extLst>
              <a:ext uri="{FF2B5EF4-FFF2-40B4-BE49-F238E27FC236}">
                <a16:creationId xmlns:a16="http://schemas.microsoft.com/office/drawing/2014/main" id="{AC5835CD-44EA-AF36-BBAE-A1837BF03F51}"/>
              </a:ext>
            </a:extLst>
          </p:cNvPr>
          <p:cNvPicPr>
            <a:picLocks noChangeAspect="1"/>
          </p:cNvPicPr>
          <p:nvPr/>
        </p:nvPicPr>
        <p:blipFill rotWithShape="1">
          <a:blip r:embed="rId29"/>
          <a:srcRect l="18080" t="-1951" r="15477" b="12487"/>
          <a:stretch/>
        </p:blipFill>
        <p:spPr>
          <a:xfrm>
            <a:off x="2057400" y="4796303"/>
            <a:ext cx="608314" cy="81908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C1C9705-8514-7D74-F076-7B382119542A}"/>
              </a:ext>
            </a:extLst>
          </p:cNvPr>
          <p:cNvPicPr>
            <a:picLocks noChangeAspect="1"/>
          </p:cNvPicPr>
          <p:nvPr/>
        </p:nvPicPr>
        <p:blipFill rotWithShape="1">
          <a:blip r:embed="rId30"/>
          <a:srcRect l="10202" t="1025" r="10022" b="16837"/>
          <a:stretch/>
        </p:blipFill>
        <p:spPr>
          <a:xfrm>
            <a:off x="5249967" y="4023935"/>
            <a:ext cx="1124607" cy="1157897"/>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5C362E8D-2EB5-71B0-0494-1FAF57269687}"/>
              </a:ext>
            </a:extLst>
          </p:cNvPr>
          <p:cNvPicPr>
            <a:picLocks noChangeAspect="1"/>
          </p:cNvPicPr>
          <p:nvPr/>
        </p:nvPicPr>
        <p:blipFill rotWithShape="1">
          <a:blip r:embed="rId31"/>
          <a:srcRect l="8855" r="9578" b="15756"/>
          <a:stretch/>
        </p:blipFill>
        <p:spPr>
          <a:xfrm>
            <a:off x="7683062" y="2970672"/>
            <a:ext cx="929765" cy="960276"/>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DA8E5CD-D606-F6DD-6ECB-43D04C418971}"/>
              </a:ext>
            </a:extLst>
          </p:cNvPr>
          <p:cNvPicPr>
            <a:picLocks noChangeAspect="1"/>
          </p:cNvPicPr>
          <p:nvPr/>
        </p:nvPicPr>
        <p:blipFill rotWithShape="1">
          <a:blip r:embed="rId32"/>
          <a:srcRect l="16158" t="2769" r="14098" b="15363"/>
          <a:stretch/>
        </p:blipFill>
        <p:spPr>
          <a:xfrm>
            <a:off x="6843288" y="3988506"/>
            <a:ext cx="804350" cy="94415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9519370A-6B25-6FFC-0D5D-FE6C1CD37067}"/>
              </a:ext>
            </a:extLst>
          </p:cNvPr>
          <p:cNvPicPr>
            <a:picLocks noChangeAspect="1"/>
          </p:cNvPicPr>
          <p:nvPr/>
        </p:nvPicPr>
        <p:blipFill rotWithShape="1">
          <a:blip r:embed="rId33"/>
          <a:srcRect l="9569" r="9396" b="14836"/>
          <a:stretch/>
        </p:blipFill>
        <p:spPr>
          <a:xfrm>
            <a:off x="7914190" y="4188205"/>
            <a:ext cx="929765" cy="977153"/>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4CBCAABF-5C7C-7644-27DC-4D94F6828F6B}"/>
              </a:ext>
            </a:extLst>
          </p:cNvPr>
          <p:cNvPicPr>
            <a:picLocks noChangeAspect="1"/>
          </p:cNvPicPr>
          <p:nvPr/>
        </p:nvPicPr>
        <p:blipFill rotWithShape="1">
          <a:blip r:embed="rId34"/>
          <a:srcRect l="23170" t="4581" r="21971" b="18452"/>
          <a:stretch/>
        </p:blipFill>
        <p:spPr>
          <a:xfrm>
            <a:off x="9322676" y="1965272"/>
            <a:ext cx="1800036" cy="2525480"/>
          </a:xfrm>
          <a:prstGeom prst="rect">
            <a:avLst/>
          </a:prstGeom>
        </p:spPr>
      </p:pic>
      <p:sp>
        <p:nvSpPr>
          <p:cNvPr id="2" name="Freeform: Shape 1">
            <a:extLst>
              <a:ext uri="{FF2B5EF4-FFF2-40B4-BE49-F238E27FC236}">
                <a16:creationId xmlns:a16="http://schemas.microsoft.com/office/drawing/2014/main" id="{106B3977-38FF-43C1-04AB-97059C7753F2}"/>
              </a:ext>
            </a:extLst>
          </p:cNvPr>
          <p:cNvSpPr/>
          <p:nvPr/>
        </p:nvSpPr>
        <p:spPr>
          <a:xfrm>
            <a:off x="4171377" y="5031925"/>
            <a:ext cx="904009" cy="1165772"/>
          </a:xfrm>
          <a:custGeom>
            <a:avLst/>
            <a:gdLst>
              <a:gd name="connsiteX0" fmla="*/ 2389909 w 2857500"/>
              <a:gd name="connsiteY0" fmla="*/ 1984663 h 4270663"/>
              <a:gd name="connsiteX1" fmla="*/ 2732809 w 2857500"/>
              <a:gd name="connsiteY1" fmla="*/ 1413163 h 4270663"/>
              <a:gd name="connsiteX2" fmla="*/ 2857500 w 2857500"/>
              <a:gd name="connsiteY2" fmla="*/ 1122218 h 4270663"/>
              <a:gd name="connsiteX3" fmla="*/ 2857500 w 2857500"/>
              <a:gd name="connsiteY3" fmla="*/ 810491 h 4270663"/>
              <a:gd name="connsiteX4" fmla="*/ 2743200 w 2857500"/>
              <a:gd name="connsiteY4" fmla="*/ 561109 h 4270663"/>
              <a:gd name="connsiteX5" fmla="*/ 2618509 w 2857500"/>
              <a:gd name="connsiteY5" fmla="*/ 332509 h 4270663"/>
              <a:gd name="connsiteX6" fmla="*/ 2410691 w 2857500"/>
              <a:gd name="connsiteY6" fmla="*/ 166254 h 4270663"/>
              <a:gd name="connsiteX7" fmla="*/ 2161309 w 2857500"/>
              <a:gd name="connsiteY7" fmla="*/ 62345 h 4270663"/>
              <a:gd name="connsiteX8" fmla="*/ 1870364 w 2857500"/>
              <a:gd name="connsiteY8" fmla="*/ 0 h 4270663"/>
              <a:gd name="connsiteX9" fmla="*/ 1548246 w 2857500"/>
              <a:gd name="connsiteY9" fmla="*/ 31173 h 4270663"/>
              <a:gd name="connsiteX10" fmla="*/ 1340427 w 2857500"/>
              <a:gd name="connsiteY10" fmla="*/ 72736 h 4270663"/>
              <a:gd name="connsiteX11" fmla="*/ 1143000 w 2857500"/>
              <a:gd name="connsiteY11" fmla="*/ 176645 h 4270663"/>
              <a:gd name="connsiteX12" fmla="*/ 883227 w 2857500"/>
              <a:gd name="connsiteY12" fmla="*/ 332509 h 4270663"/>
              <a:gd name="connsiteX13" fmla="*/ 613064 w 2857500"/>
              <a:gd name="connsiteY13" fmla="*/ 623454 h 4270663"/>
              <a:gd name="connsiteX14" fmla="*/ 488373 w 2857500"/>
              <a:gd name="connsiteY14" fmla="*/ 758536 h 4270663"/>
              <a:gd name="connsiteX15" fmla="*/ 322118 w 2857500"/>
              <a:gd name="connsiteY15" fmla="*/ 997527 h 4270663"/>
              <a:gd name="connsiteX16" fmla="*/ 176646 w 2857500"/>
              <a:gd name="connsiteY16" fmla="*/ 1257300 h 4270663"/>
              <a:gd name="connsiteX17" fmla="*/ 62346 w 2857500"/>
              <a:gd name="connsiteY17" fmla="*/ 1579418 h 4270663"/>
              <a:gd name="connsiteX18" fmla="*/ 20782 w 2857500"/>
              <a:gd name="connsiteY18" fmla="*/ 1797627 h 4270663"/>
              <a:gd name="connsiteX19" fmla="*/ 0 w 2857500"/>
              <a:gd name="connsiteY19" fmla="*/ 2161309 h 4270663"/>
              <a:gd name="connsiteX20" fmla="*/ 51955 w 2857500"/>
              <a:gd name="connsiteY20" fmla="*/ 2649682 h 4270663"/>
              <a:gd name="connsiteX21" fmla="*/ 218209 w 2857500"/>
              <a:gd name="connsiteY21" fmla="*/ 3138054 h 4270663"/>
              <a:gd name="connsiteX22" fmla="*/ 426027 w 2857500"/>
              <a:gd name="connsiteY22" fmla="*/ 3470563 h 4270663"/>
              <a:gd name="connsiteX23" fmla="*/ 696191 w 2857500"/>
              <a:gd name="connsiteY23" fmla="*/ 3782291 h 4270663"/>
              <a:gd name="connsiteX24" fmla="*/ 1091046 w 2857500"/>
              <a:gd name="connsiteY24" fmla="*/ 4083627 h 4270663"/>
              <a:gd name="connsiteX25" fmla="*/ 1548246 w 2857500"/>
              <a:gd name="connsiteY25" fmla="*/ 4260273 h 4270663"/>
              <a:gd name="connsiteX26" fmla="*/ 1891146 w 2857500"/>
              <a:gd name="connsiteY26" fmla="*/ 4270663 h 4270663"/>
              <a:gd name="connsiteX27" fmla="*/ 2389909 w 2857500"/>
              <a:gd name="connsiteY27" fmla="*/ 4125191 h 4270663"/>
              <a:gd name="connsiteX28" fmla="*/ 2732809 w 2857500"/>
              <a:gd name="connsiteY28" fmla="*/ 3803073 h 4270663"/>
              <a:gd name="connsiteX29" fmla="*/ 2857500 w 2857500"/>
              <a:gd name="connsiteY29" fmla="*/ 3429000 h 4270663"/>
              <a:gd name="connsiteX30" fmla="*/ 2847109 w 2857500"/>
              <a:gd name="connsiteY30" fmla="*/ 3231573 h 4270663"/>
              <a:gd name="connsiteX31" fmla="*/ 2743200 w 2857500"/>
              <a:gd name="connsiteY31" fmla="*/ 2940627 h 4270663"/>
              <a:gd name="connsiteX32" fmla="*/ 2462646 w 2857500"/>
              <a:gd name="connsiteY32" fmla="*/ 2535382 h 4270663"/>
              <a:gd name="connsiteX33" fmla="*/ 2400300 w 2857500"/>
              <a:gd name="connsiteY33" fmla="*/ 2286000 h 4270663"/>
              <a:gd name="connsiteX34" fmla="*/ 2389909 w 2857500"/>
              <a:gd name="connsiteY34" fmla="*/ 2067791 h 4270663"/>
              <a:gd name="connsiteX35" fmla="*/ 2389909 w 2857500"/>
              <a:gd name="connsiteY35" fmla="*/ 1984663 h 42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7500" h="4270663">
                <a:moveTo>
                  <a:pt x="2389909" y="1984663"/>
                </a:moveTo>
                <a:lnTo>
                  <a:pt x="2732809" y="1413163"/>
                </a:lnTo>
                <a:lnTo>
                  <a:pt x="2857500" y="1122218"/>
                </a:lnTo>
                <a:lnTo>
                  <a:pt x="2857500" y="810491"/>
                </a:lnTo>
                <a:lnTo>
                  <a:pt x="2743200" y="561109"/>
                </a:lnTo>
                <a:lnTo>
                  <a:pt x="2618509" y="332509"/>
                </a:lnTo>
                <a:lnTo>
                  <a:pt x="2410691" y="166254"/>
                </a:lnTo>
                <a:lnTo>
                  <a:pt x="2161309" y="62345"/>
                </a:lnTo>
                <a:lnTo>
                  <a:pt x="1870364" y="0"/>
                </a:lnTo>
                <a:lnTo>
                  <a:pt x="1548246" y="31173"/>
                </a:lnTo>
                <a:lnTo>
                  <a:pt x="1340427" y="72736"/>
                </a:lnTo>
                <a:lnTo>
                  <a:pt x="1143000" y="176645"/>
                </a:lnTo>
                <a:lnTo>
                  <a:pt x="883227" y="332509"/>
                </a:lnTo>
                <a:lnTo>
                  <a:pt x="613064" y="623454"/>
                </a:lnTo>
                <a:lnTo>
                  <a:pt x="488373" y="758536"/>
                </a:lnTo>
                <a:lnTo>
                  <a:pt x="322118" y="997527"/>
                </a:lnTo>
                <a:lnTo>
                  <a:pt x="176646" y="1257300"/>
                </a:lnTo>
                <a:lnTo>
                  <a:pt x="62346" y="1579418"/>
                </a:lnTo>
                <a:lnTo>
                  <a:pt x="20782" y="1797627"/>
                </a:lnTo>
                <a:lnTo>
                  <a:pt x="0" y="2161309"/>
                </a:lnTo>
                <a:lnTo>
                  <a:pt x="51955" y="2649682"/>
                </a:lnTo>
                <a:lnTo>
                  <a:pt x="218209" y="3138054"/>
                </a:lnTo>
                <a:lnTo>
                  <a:pt x="426027" y="3470563"/>
                </a:lnTo>
                <a:lnTo>
                  <a:pt x="696191" y="3782291"/>
                </a:lnTo>
                <a:lnTo>
                  <a:pt x="1091046" y="4083627"/>
                </a:lnTo>
                <a:lnTo>
                  <a:pt x="1548246" y="4260273"/>
                </a:lnTo>
                <a:lnTo>
                  <a:pt x="1891146" y="4270663"/>
                </a:lnTo>
                <a:lnTo>
                  <a:pt x="2389909" y="4125191"/>
                </a:lnTo>
                <a:lnTo>
                  <a:pt x="2732809" y="3803073"/>
                </a:lnTo>
                <a:lnTo>
                  <a:pt x="2857500" y="3429000"/>
                </a:lnTo>
                <a:lnTo>
                  <a:pt x="2847109" y="3231573"/>
                </a:lnTo>
                <a:lnTo>
                  <a:pt x="2743200" y="2940627"/>
                </a:lnTo>
                <a:lnTo>
                  <a:pt x="2462646" y="2535382"/>
                </a:lnTo>
                <a:lnTo>
                  <a:pt x="2400300" y="2286000"/>
                </a:lnTo>
                <a:lnTo>
                  <a:pt x="2389909" y="2067791"/>
                </a:lnTo>
                <a:lnTo>
                  <a:pt x="2389909" y="198466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96FA540-5CCE-2DC4-580D-A152382E96E9}"/>
              </a:ext>
            </a:extLst>
          </p:cNvPr>
          <p:cNvPicPr>
            <a:picLocks noChangeAspect="1"/>
          </p:cNvPicPr>
          <p:nvPr/>
        </p:nvPicPr>
        <p:blipFill rotWithShape="1">
          <a:blip r:embed="rId35"/>
          <a:srcRect l="25811" t="5158" r="26009" b="20545"/>
          <a:stretch/>
        </p:blipFill>
        <p:spPr>
          <a:xfrm>
            <a:off x="8198381" y="103546"/>
            <a:ext cx="962343" cy="1483981"/>
          </a:xfrm>
          <a:prstGeom prst="rect">
            <a:avLst/>
          </a:prstGeom>
        </p:spPr>
      </p:pic>
      <p:sp>
        <p:nvSpPr>
          <p:cNvPr id="11" name="Rectangle: Rounded Corners 10">
            <a:extLst>
              <a:ext uri="{FF2B5EF4-FFF2-40B4-BE49-F238E27FC236}">
                <a16:creationId xmlns:a16="http://schemas.microsoft.com/office/drawing/2014/main" id="{945EC806-D4FB-44B6-DCFF-99BA76BA3582}"/>
              </a:ext>
            </a:extLst>
          </p:cNvPr>
          <p:cNvSpPr/>
          <p:nvPr/>
        </p:nvSpPr>
        <p:spPr>
          <a:xfrm>
            <a:off x="9160724" y="4932664"/>
            <a:ext cx="1124607" cy="1468135"/>
          </a:xfrm>
          <a:prstGeom prst="roundRect">
            <a:avLst/>
          </a:prstGeom>
          <a:solidFill>
            <a:schemeClr val="bg1"/>
          </a:solid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423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B5E54-3761-8817-7ED9-69AB275AAED5}"/>
              </a:ext>
            </a:extLst>
          </p:cNvPr>
          <p:cNvSpPr>
            <a:spLocks noGrp="1"/>
          </p:cNvSpPr>
          <p:nvPr>
            <p:ph idx="1"/>
          </p:nvPr>
        </p:nvSpPr>
        <p:spPr/>
        <p:txBody>
          <a:bodyPr/>
          <a:lstStyle/>
          <a:p>
            <a:r>
              <a:rPr lang="en-US" sz="800"/>
              <a:t>blood dialysis by Andy Horvath from &lt;a </a:t>
            </a:r>
            <a:r>
              <a:rPr lang="en-US" sz="800" err="1"/>
              <a:t>href</a:t>
            </a:r>
            <a:r>
              <a:rPr lang="en-US" sz="800"/>
              <a:t>="https://thenounproject.com/browse/icons/term/blood-dialysis/" target="_blank" title="blood dialysis Icons"&gt;Noun Project&lt;/a&gt; (CC BY 3.0)</a:t>
            </a:r>
          </a:p>
          <a:p>
            <a:r>
              <a:rPr lang="en-US" sz="800"/>
              <a:t>Kidney by </a:t>
            </a:r>
            <a:r>
              <a:rPr lang="en-US" sz="800" err="1"/>
              <a:t>Febrian</a:t>
            </a:r>
            <a:r>
              <a:rPr lang="en-US" sz="800"/>
              <a:t> </a:t>
            </a:r>
            <a:r>
              <a:rPr lang="en-US" sz="800" err="1"/>
              <a:t>Hidayat</a:t>
            </a:r>
            <a:r>
              <a:rPr lang="en-US" sz="800"/>
              <a:t> from &lt;a </a:t>
            </a:r>
            <a:r>
              <a:rPr lang="en-US" sz="800" err="1"/>
              <a:t>href</a:t>
            </a:r>
            <a:r>
              <a:rPr lang="en-US" sz="800"/>
              <a:t>="https://thenounproject.com/browse/icons/term/kidney/" target="_blank" title="Kidney Icons"&gt;Noun Project&lt;/a&gt; (CC BY 3.0)</a:t>
            </a:r>
          </a:p>
          <a:p>
            <a:r>
              <a:rPr lang="en-US" sz="800"/>
              <a:t>Dialysis Machine by </a:t>
            </a:r>
            <a:r>
              <a:rPr lang="en-US" sz="800" err="1"/>
              <a:t>bsd</a:t>
            </a:r>
            <a:r>
              <a:rPr lang="en-US" sz="800"/>
              <a:t> studio from &lt;a </a:t>
            </a:r>
            <a:r>
              <a:rPr lang="en-US" sz="800" err="1"/>
              <a:t>href</a:t>
            </a:r>
            <a:r>
              <a:rPr lang="en-US" sz="800"/>
              <a:t>="https://thenounproject.com/browse/icons/term/dialysis-machine/" target="_blank" title="Dialysis Machine Icons"&gt;Noun Project&lt;/a&gt; (CC BY 3.0)</a:t>
            </a:r>
          </a:p>
          <a:p>
            <a:r>
              <a:rPr lang="en-US" sz="800"/>
              <a:t>Dialysis Machine by Gan </a:t>
            </a:r>
            <a:r>
              <a:rPr lang="en-US" sz="800" err="1"/>
              <a:t>Khoon</a:t>
            </a:r>
            <a:r>
              <a:rPr lang="en-US" sz="800"/>
              <a:t> Lay from &lt;a </a:t>
            </a:r>
            <a:r>
              <a:rPr lang="en-US" sz="800" err="1"/>
              <a:t>href</a:t>
            </a:r>
            <a:r>
              <a:rPr lang="en-US" sz="800"/>
              <a:t>="https://thenounproject.com/browse/icons/term/dialysis-machine/" target="_blank" title="Dialysis Machine Icons"&gt;Noun Project&lt;/a&gt; (CC BY 3.0)</a:t>
            </a:r>
          </a:p>
          <a:p>
            <a:r>
              <a:rPr lang="en-US" sz="800"/>
              <a:t>filter by </a:t>
            </a:r>
            <a:r>
              <a:rPr lang="en-US" sz="800" err="1"/>
              <a:t>Smalllike</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Adapter by </a:t>
            </a:r>
            <a:r>
              <a:rPr lang="en-US" sz="800" err="1"/>
              <a:t>mynamepong</a:t>
            </a:r>
            <a:r>
              <a:rPr lang="en-US" sz="800"/>
              <a:t> from &lt;a </a:t>
            </a:r>
            <a:r>
              <a:rPr lang="en-US" sz="800" err="1"/>
              <a:t>href</a:t>
            </a:r>
            <a:r>
              <a:rPr lang="en-US" sz="800"/>
              <a:t>="https://thenounproject.com/browse/icons/term/adapter/" target="_blank" title="Adapter Icons"&gt;Noun Project&lt;/a&gt; (CC BY 3.0)</a:t>
            </a:r>
          </a:p>
          <a:p>
            <a:r>
              <a:rPr lang="en-US" sz="800"/>
              <a:t>Outlet by Darrin </a:t>
            </a:r>
            <a:r>
              <a:rPr lang="en-US" sz="800" err="1"/>
              <a:t>Loeliger</a:t>
            </a:r>
            <a:r>
              <a:rPr lang="en-US" sz="800"/>
              <a:t> from &lt;a </a:t>
            </a:r>
            <a:r>
              <a:rPr lang="en-US" sz="800" err="1"/>
              <a:t>href</a:t>
            </a:r>
            <a:r>
              <a:rPr lang="en-US" sz="800"/>
              <a:t>="https://thenounproject.com/browse/icons/term/outlet/" target="_blank" title="Outlet Icons"&gt;Noun Project&lt;/a&gt; (CC BY 3.0)</a:t>
            </a:r>
          </a:p>
          <a:p>
            <a:r>
              <a:rPr lang="en-US" sz="800"/>
              <a:t>Water Filter by I Putu Dicky Adi </a:t>
            </a:r>
            <a:r>
              <a:rPr lang="en-US" sz="800" err="1"/>
              <a:t>Pranatha</a:t>
            </a:r>
            <a:r>
              <a:rPr lang="en-US" sz="800"/>
              <a:t> from &lt;a </a:t>
            </a:r>
            <a:r>
              <a:rPr lang="en-US" sz="800" err="1"/>
              <a:t>href</a:t>
            </a:r>
            <a:r>
              <a:rPr lang="en-US" sz="800"/>
              <a:t>="https://thenounproject.com/browse/icons/term/water-filter/" target="_blank" title="Water Filter Icons"&gt;Noun Project&lt;/a&gt; (CC BY 3.0)</a:t>
            </a:r>
          </a:p>
          <a:p>
            <a:r>
              <a:rPr lang="en-US" sz="800"/>
              <a:t>Water Filter by </a:t>
            </a:r>
            <a:r>
              <a:rPr lang="en-US" sz="800" err="1"/>
              <a:t>Phonlaphat</a:t>
            </a:r>
            <a:r>
              <a:rPr lang="en-US" sz="800"/>
              <a:t> </a:t>
            </a:r>
            <a:r>
              <a:rPr lang="en-US" sz="800" err="1"/>
              <a:t>Thongsriphong</a:t>
            </a:r>
            <a:r>
              <a:rPr lang="en-US" sz="800"/>
              <a:t> from &lt;a </a:t>
            </a:r>
            <a:r>
              <a:rPr lang="en-US" sz="800" err="1"/>
              <a:t>href</a:t>
            </a:r>
            <a:r>
              <a:rPr lang="en-US" sz="800"/>
              <a:t>="https://thenounproject.com/browse/icons/term/water-filter/" target="_blank" title="Water Filter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Faucet by </a:t>
            </a:r>
            <a:r>
              <a:rPr lang="en-US" sz="800" err="1"/>
              <a:t>Uswa</a:t>
            </a:r>
            <a:r>
              <a:rPr lang="en-US" sz="800"/>
              <a:t> KDT from &lt;a </a:t>
            </a:r>
            <a:r>
              <a:rPr lang="en-US" sz="800" err="1"/>
              <a:t>href</a:t>
            </a:r>
            <a:r>
              <a:rPr lang="en-US" sz="800"/>
              <a:t>="https://thenounproject.com/browse/icons/term/faucet/" target="_blank" title="Faucet Icons"&gt;Noun Project&lt;/a&gt; (CC BY 3.0)</a:t>
            </a:r>
          </a:p>
          <a:p>
            <a:r>
              <a:rPr lang="en-US" sz="800"/>
              <a:t>IV Bag by Ralf </a:t>
            </a:r>
            <a:r>
              <a:rPr lang="en-US" sz="800" err="1"/>
              <a:t>Schmitzer</a:t>
            </a:r>
            <a:r>
              <a:rPr lang="en-US" sz="800"/>
              <a:t> from &lt;a </a:t>
            </a:r>
            <a:r>
              <a:rPr lang="en-US" sz="800" err="1"/>
              <a:t>href</a:t>
            </a:r>
            <a:r>
              <a:rPr lang="en-US" sz="800"/>
              <a:t>="https://thenounproject.com/browse/icons/term/iv-bag/" target="_blank" title="IV Bag Icons"&gt;Noun Project&lt;/a&gt; (CC BY 3.0)</a:t>
            </a:r>
          </a:p>
          <a:p>
            <a:r>
              <a:rPr lang="en-US" sz="800"/>
              <a:t>Reservoir by Adrien Coquet from &lt;a </a:t>
            </a:r>
            <a:r>
              <a:rPr lang="en-US" sz="800" err="1"/>
              <a:t>href</a:t>
            </a:r>
            <a:r>
              <a:rPr lang="en-US" sz="800"/>
              <a:t>="https://</a:t>
            </a:r>
            <a:r>
              <a:rPr lang="en-US" sz="800" err="1"/>
              <a:t>thenounproject.com</a:t>
            </a:r>
            <a:r>
              <a:rPr lang="en-US" sz="800"/>
              <a:t>/browse/icons/term/reservoir/" target="_blank" title="Reservoir Icons"&gt;Noun Project&lt;/a&gt; (CC BY 3.0)</a:t>
            </a:r>
          </a:p>
        </p:txBody>
      </p:sp>
      <p:sp>
        <p:nvSpPr>
          <p:cNvPr id="3" name="Footer Placeholder 2">
            <a:extLst>
              <a:ext uri="{FF2B5EF4-FFF2-40B4-BE49-F238E27FC236}">
                <a16:creationId xmlns:a16="http://schemas.microsoft.com/office/drawing/2014/main" id="{43A0BA18-A324-0942-7449-0AFC5AFF8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9B501-DA1F-FA57-FD95-44236EFD64E7}"/>
              </a:ext>
            </a:extLst>
          </p:cNvPr>
          <p:cNvSpPr>
            <a:spLocks noGrp="1"/>
          </p:cNvSpPr>
          <p:nvPr>
            <p:ph type="sldNum" sz="quarter" idx="12"/>
          </p:nvPr>
        </p:nvSpPr>
        <p:spPr/>
        <p:txBody>
          <a:bodyPr/>
          <a:lstStyle/>
          <a:p>
            <a:fld id="{A5AEF524-62EC-C340-82A1-9F47B6C43E55}" type="slidenum">
              <a:rPr lang="en-US" smtClean="0"/>
              <a:t>92</a:t>
            </a:fld>
            <a:endParaRPr lang="en-US"/>
          </a:p>
        </p:txBody>
      </p:sp>
      <p:sp>
        <p:nvSpPr>
          <p:cNvPr id="5" name="Title 4">
            <a:extLst>
              <a:ext uri="{FF2B5EF4-FFF2-40B4-BE49-F238E27FC236}">
                <a16:creationId xmlns:a16="http://schemas.microsoft.com/office/drawing/2014/main" id="{0C78F445-3A72-C4E2-5347-34E587D48DA7}"/>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9167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BDD0C8-E263-C3EE-C9C1-54C6E0B4859B}"/>
              </a:ext>
            </a:extLst>
          </p:cNvPr>
          <p:cNvSpPr>
            <a:spLocks noGrp="1"/>
          </p:cNvSpPr>
          <p:nvPr>
            <p:ph idx="1"/>
          </p:nvPr>
        </p:nvSpPr>
        <p:spPr/>
        <p:txBody>
          <a:bodyPr vert="horz" lIns="0" tIns="0" rIns="0" bIns="0" rtlCol="0" anchor="t">
            <a:noAutofit/>
          </a:bodyPr>
          <a:lstStyle/>
          <a:p>
            <a:r>
              <a:rPr lang="en-US" sz="2800" b="0" i="0">
                <a:effectLst/>
                <a:latin typeface="ElsevierSans"/>
              </a:rPr>
              <a:t>R. Nystrand</a:t>
            </a:r>
            <a:r>
              <a:rPr lang="en-US" sz="2800">
                <a:latin typeface="ElsevierSans"/>
              </a:rPr>
              <a:t> </a:t>
            </a:r>
            <a:r>
              <a:rPr lang="en-US" sz="2800" b="0" i="0">
                <a:effectLst/>
                <a:latin typeface="ElsevierGulliver"/>
              </a:rPr>
              <a:t>Microbiology of water and fluids for hemodialysis </a:t>
            </a:r>
            <a:r>
              <a:rPr lang="en-US" sz="2800" b="0" i="0">
                <a:effectLst/>
                <a:latin typeface="ElsevierSans"/>
              </a:rPr>
              <a:t>J. Chin. Med. Assoc., 71 (5) (2008), pp. 223-229</a:t>
            </a:r>
          </a:p>
          <a:p>
            <a:pPr algn="l"/>
            <a:r>
              <a:rPr lang="en-US" b="0" i="0">
                <a:effectLst/>
                <a:latin typeface="ElsevierSans"/>
              </a:rPr>
              <a:t>J.W.M. Agar </a:t>
            </a:r>
            <a:r>
              <a:rPr lang="en-US" b="0" i="0">
                <a:effectLst/>
                <a:latin typeface="ElsevierGulliver"/>
              </a:rPr>
              <a:t>Conserving water in and applying solar power to </a:t>
            </a:r>
            <a:r>
              <a:rPr lang="en-US" b="0" i="0" err="1">
                <a:effectLst/>
                <a:latin typeface="ElsevierGulliver"/>
              </a:rPr>
              <a:t>haemodialysis</a:t>
            </a:r>
            <a:r>
              <a:rPr lang="en-US" b="0" i="0">
                <a:effectLst/>
                <a:latin typeface="ElsevierGulliver"/>
              </a:rPr>
              <a:t>: ’Green Dialysis’ through wiser resource utilization </a:t>
            </a:r>
            <a:r>
              <a:rPr lang="en-US" b="0" i="0">
                <a:effectLst/>
                <a:latin typeface="ElsevierSans"/>
              </a:rPr>
              <a:t>Nephrology, 15 (4) (2010), pp. 448-453</a:t>
            </a:r>
          </a:p>
          <a:p>
            <a:r>
              <a:rPr lang="en-US">
                <a:ea typeface="+mn-lt"/>
                <a:cs typeface="+mn-lt"/>
              </a:rPr>
              <a:t>https://www.umms.org/ummc/health-services/kidney/dialysis/types#:~:text=Hemodialysis%20is%20ongoing%20dialysis%20(3,can%20be%20done%20from%20home.</a:t>
            </a:r>
            <a:endParaRPr lang="en-US">
              <a:latin typeface="ElsevierSans"/>
            </a:endParaRPr>
          </a:p>
        </p:txBody>
      </p:sp>
      <p:sp>
        <p:nvSpPr>
          <p:cNvPr id="3" name="Footer Placeholder 2">
            <a:extLst>
              <a:ext uri="{FF2B5EF4-FFF2-40B4-BE49-F238E27FC236}">
                <a16:creationId xmlns:a16="http://schemas.microsoft.com/office/drawing/2014/main" id="{47698902-5309-63A9-0332-8C9B804380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883B99-A4D9-2DCC-276A-8C167B63C141}"/>
              </a:ext>
            </a:extLst>
          </p:cNvPr>
          <p:cNvSpPr>
            <a:spLocks noGrp="1"/>
          </p:cNvSpPr>
          <p:nvPr>
            <p:ph type="sldNum" sz="quarter" idx="12"/>
          </p:nvPr>
        </p:nvSpPr>
        <p:spPr/>
        <p:txBody>
          <a:bodyPr/>
          <a:lstStyle/>
          <a:p>
            <a:fld id="{A5AEF524-62EC-C340-82A1-9F47B6C43E55}" type="slidenum">
              <a:rPr lang="en-US" smtClean="0"/>
              <a:t>93</a:t>
            </a:fld>
            <a:endParaRPr lang="en-US"/>
          </a:p>
        </p:txBody>
      </p:sp>
      <p:sp>
        <p:nvSpPr>
          <p:cNvPr id="5" name="Title 4">
            <a:extLst>
              <a:ext uri="{FF2B5EF4-FFF2-40B4-BE49-F238E27FC236}">
                <a16:creationId xmlns:a16="http://schemas.microsoft.com/office/drawing/2014/main" id="{A19106BF-4873-0A0F-0DAC-177143F77F3E}"/>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37015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BE8E9B397A164AB79E6D53E74F34CC" ma:contentTypeVersion="10" ma:contentTypeDescription="Create a new document." ma:contentTypeScope="" ma:versionID="3e790cce3fa045def1c25ce2395fa12f">
  <xsd:schema xmlns:xsd="http://www.w3.org/2001/XMLSchema" xmlns:xs="http://www.w3.org/2001/XMLSchema" xmlns:p="http://schemas.microsoft.com/office/2006/metadata/properties" xmlns:ns2="f76dd3fa-04c6-464a-88a7-0eb0178305b5" xmlns:ns3="5047e80d-78e0-4e6b-aacb-c7ca3b74df3d" targetNamespace="http://schemas.microsoft.com/office/2006/metadata/properties" ma:root="true" ma:fieldsID="ef46cb4bf35ca0c1f9288fc5a35fe200" ns2:_="" ns3:_="">
    <xsd:import namespace="f76dd3fa-04c6-464a-88a7-0eb0178305b5"/>
    <xsd:import namespace="5047e80d-78e0-4e6b-aacb-c7ca3b74df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dd3fa-04c6-464a-88a7-0eb0178305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47e80d-78e0-4e6b-aacb-c7ca3b74df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446BEA-A428-4D0F-B5E8-5B12D48B0157}">
  <ds:schemaRefs>
    <ds:schemaRef ds:uri="http://schemas.microsoft.com/sharepoint/v3/contenttype/forms"/>
  </ds:schemaRefs>
</ds:datastoreItem>
</file>

<file path=customXml/itemProps2.xml><?xml version="1.0" encoding="utf-8"?>
<ds:datastoreItem xmlns:ds="http://schemas.openxmlformats.org/officeDocument/2006/customXml" ds:itemID="{261269DE-7DD2-4844-A5F2-4D8765900F9B}">
  <ds:schemaRefs>
    <ds:schemaRef ds:uri="5047e80d-78e0-4e6b-aacb-c7ca3b74df3d"/>
    <ds:schemaRef ds:uri="f76dd3fa-04c6-464a-88a7-0eb0178305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A8F8EA-0615-4436-9CE9-913B63DEBEEF}">
  <ds:schemaRefs>
    <ds:schemaRef ds:uri="http://schemas.microsoft.com/office/2006/documentManagement/types"/>
    <ds:schemaRef ds:uri="5047e80d-78e0-4e6b-aacb-c7ca3b74df3d"/>
    <ds:schemaRef ds:uri="http://schemas.microsoft.com/office/2006/metadata/properties"/>
    <ds:schemaRef ds:uri="http://purl.org/dc/elements/1.1/"/>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 ds:uri="f76dd3fa-04c6-464a-88a7-0eb0178305b5"/>
  </ds:schemaRefs>
</ds:datastoreItem>
</file>

<file path=docProps/app.xml><?xml version="1.0" encoding="utf-8"?>
<Properties xmlns="http://schemas.openxmlformats.org/officeDocument/2006/extended-properties" xmlns:vt="http://schemas.openxmlformats.org/officeDocument/2006/docPropsVTypes">
  <Template/>
  <TotalTime>208</TotalTime>
  <Words>4027</Words>
  <Application>Microsoft Office PowerPoint</Application>
  <PresentationFormat>Widescreen</PresentationFormat>
  <Paragraphs>965</Paragraphs>
  <Slides>93</Slides>
  <Notes>45</Notes>
  <HiddenSlides>17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93</vt:i4>
      </vt:variant>
    </vt:vector>
  </HeadingPairs>
  <TitlesOfParts>
    <vt:vector size="105" baseType="lpstr">
      <vt:lpstr>Arial</vt:lpstr>
      <vt:lpstr>Arial Black</vt:lpstr>
      <vt:lpstr>Arial Narrow</vt:lpstr>
      <vt:lpstr>Arial,Sans-Serif</vt:lpstr>
      <vt:lpstr>Calibri</vt:lpstr>
      <vt:lpstr>Cambria Math</vt:lpstr>
      <vt:lpstr>ElsevierGulliver</vt:lpstr>
      <vt:lpstr>ElsevierSans</vt:lpstr>
      <vt:lpstr>Google Sans</vt:lpstr>
      <vt:lpstr>thesans</vt:lpstr>
      <vt:lpstr>Times</vt:lpstr>
      <vt:lpstr>Garnet with Logo</vt:lpstr>
      <vt:lpstr>Apollo Renal Therapeutics Water Filtration Project </vt:lpstr>
      <vt:lpstr>PowerPoint Presentation</vt:lpstr>
      <vt:lpstr>PowerPoint Presentation</vt:lpstr>
      <vt:lpstr>PowerPoint Presentation</vt:lpstr>
      <vt:lpstr>What is Dialysate?</vt:lpstr>
      <vt:lpstr>PowerPoint Presentation</vt:lpstr>
      <vt:lpstr>PowerPoint Presentation</vt:lpstr>
      <vt:lpstr>PowerPoint Presentation</vt:lpstr>
      <vt:lpstr>PowerPoint Presentation</vt:lpstr>
      <vt:lpstr>PowerPoint Presentation</vt:lpstr>
      <vt:lpstr>Critical Targets and Metrics</vt:lpstr>
      <vt:lpstr>Concept Generation  </vt:lpstr>
      <vt:lpstr>High-Fidelity  </vt:lpstr>
      <vt:lpstr>Final Concept </vt:lpstr>
      <vt:lpstr>PowerPoint Presentation</vt:lpstr>
      <vt:lpstr>RO System</vt:lpstr>
      <vt:lpstr>PowerPoint Presentation</vt:lpstr>
      <vt:lpstr>Primary Pump</vt:lpstr>
      <vt:lpstr>PowerPoint Presentation</vt:lpstr>
      <vt:lpstr>Carbon Nanotube (CNT) Housing</vt:lpstr>
      <vt:lpstr>Ultrasonics</vt:lpstr>
      <vt:lpstr>Prevention</vt:lpstr>
      <vt:lpstr>Configuration</vt:lpstr>
      <vt:lpstr>Fluid Computations</vt:lpstr>
      <vt:lpstr>Take Away</vt:lpstr>
      <vt:lpstr>Inside Housing</vt:lpstr>
      <vt:lpstr>CNT Filter Placement</vt:lpstr>
      <vt:lpstr>Carbon Nanotubes (CNTs)</vt:lpstr>
      <vt:lpstr>Bucky Paper CNT Film</vt:lpstr>
      <vt:lpstr>“Bucky paper” Production</vt:lpstr>
      <vt:lpstr>Bucky Paper Production</vt:lpstr>
      <vt:lpstr>First Bucky Paper Production</vt:lpstr>
      <vt:lpstr>Second Bucky Paper Production</vt:lpstr>
      <vt:lpstr>Results</vt:lpstr>
      <vt:lpstr>Response</vt:lpstr>
      <vt:lpstr>Results</vt:lpstr>
      <vt:lpstr>Testing Methods </vt:lpstr>
      <vt:lpstr>Testing Methods </vt:lpstr>
      <vt:lpstr>Further Testing Methods </vt:lpstr>
      <vt:lpstr>Testing Results </vt:lpstr>
      <vt:lpstr>Testing Results </vt:lpstr>
      <vt:lpstr>Validated Targets</vt:lpstr>
      <vt:lpstr>Unvalidated Targets</vt:lpstr>
      <vt:lpstr>Bill Of Materials</vt:lpstr>
      <vt:lpstr>Bill Of Materials</vt:lpstr>
      <vt:lpstr>Lessons Learned</vt:lpstr>
      <vt:lpstr>PowerPoint Presentation</vt:lpstr>
      <vt:lpstr>PowerPoint Presentation</vt:lpstr>
      <vt:lpstr>Backup Slides</vt:lpstr>
      <vt:lpstr>Targets and Metrics Table</vt:lpstr>
      <vt:lpstr>Ultra-Pure Standards Table</vt:lpstr>
      <vt:lpstr>Contaminants Found in Tap Water</vt:lpstr>
      <vt:lpstr>PowerPoint Presentation</vt:lpstr>
      <vt:lpstr>Standards for Ultra-Pure Water</vt:lpstr>
      <vt:lpstr>Bill Of Materials</vt:lpstr>
      <vt:lpstr>Testing Methods</vt:lpstr>
      <vt:lpstr>Nasa CNT and Ultrasonic Patent</vt:lpstr>
      <vt:lpstr>Initial vs Current Filter Prototype </vt:lpstr>
      <vt:lpstr>PowerPoint Presentation</vt:lpstr>
      <vt:lpstr>Fluid Computations</vt:lpstr>
      <vt:lpstr>Configuration</vt:lpstr>
      <vt:lpstr>Concept Selection</vt:lpstr>
      <vt:lpstr>Functional Decomp Priority Rating</vt:lpstr>
      <vt:lpstr>Functional Decomp Cross Reference</vt:lpstr>
      <vt:lpstr>Calculations for Laminar Flow</vt:lpstr>
      <vt:lpstr>What a Dialyzer Looks Like</vt:lpstr>
      <vt:lpstr>PowerPoint Presentation</vt:lpstr>
      <vt:lpstr>PowerPoint Presentation</vt:lpstr>
      <vt:lpstr>Hemodialysis and Peritoneal </vt:lpstr>
      <vt:lpstr>Reasons Why</vt:lpstr>
      <vt:lpstr>Current System Schematic</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Logos and icons</vt:lpstr>
      <vt:lpstr>Citations</vt:lpstr>
      <vt:lpstr>Citations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Lapadre Proctor</cp:lastModifiedBy>
  <cp:revision>3</cp:revision>
  <dcterms:created xsi:type="dcterms:W3CDTF">2023-10-03T17:48:03Z</dcterms:created>
  <dcterms:modified xsi:type="dcterms:W3CDTF">2024-04-04T13:53:16Z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0x0101002BBE8E9B397A164AB79E6D53E74F34CC</vt:lpwstr>
  </property>
</Properties>
</file>